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4"/>
  </p:notesMasterIdLst>
  <p:handoutMasterIdLst>
    <p:handoutMasterId r:id="rId15"/>
  </p:handoutMasterIdLst>
  <p:sldIdLst>
    <p:sldId id="264" r:id="rId5"/>
    <p:sldId id="276" r:id="rId6"/>
    <p:sldId id="281" r:id="rId7"/>
    <p:sldId id="282" r:id="rId8"/>
    <p:sldId id="283" r:id="rId9"/>
    <p:sldId id="284" r:id="rId10"/>
    <p:sldId id="285" r:id="rId11"/>
    <p:sldId id="286" r:id="rId12"/>
    <p:sldId id="287" r:id="rId13"/>
  </p:sldIdLst>
  <p:sldSz cx="12188825" cy="6858000"/>
  <p:notesSz cx="6858000" cy="9144000"/>
  <p:defaultTextStyle>
    <a:defPPr rtl="0">
      <a:defRPr lang="es-mx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9" pos="3839" userDrawn="1">
          <p15:clr>
            <a:srgbClr val="A4A3A4"/>
          </p15:clr>
        </p15:guide>
        <p15:guide id="10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653" autoAdjust="0"/>
    <p:restoredTop sz="94337" autoAdjust="0"/>
  </p:normalViewPr>
  <p:slideViewPr>
    <p:cSldViewPr showGuides="1">
      <p:cViewPr varScale="1">
        <p:scale>
          <a:sx n="74" d="100"/>
          <a:sy n="74" d="100"/>
        </p:scale>
        <p:origin x="84" y="864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2076" y="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MX">
              <a:solidFill>
                <a:schemeClr val="tx2"/>
              </a:solidFill>
            </a:endParaRPr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B2ACBB2-C278-45D1-B98C-2D27EF918D41}" type="datetime1">
              <a:rPr lang="es-MX" smtClean="0">
                <a:solidFill>
                  <a:schemeClr val="tx2"/>
                </a:solidFill>
              </a:rPr>
              <a:t>10/11/24</a:t>
            </a:fld>
            <a:endParaRPr lang="es-MX">
              <a:solidFill>
                <a:schemeClr val="tx2"/>
              </a:solidFill>
            </a:endParaRPr>
          </a:p>
        </p:txBody>
      </p:sp>
      <p:sp>
        <p:nvSpPr>
          <p:cNvPr id="4" name="Marcador del pie de la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MX">
              <a:solidFill>
                <a:schemeClr val="tx2"/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FD77566-CD65-4859-9FA1-43956DC85B8C}" type="slidenum">
              <a:rPr lang="es-MX" smtClean="0">
                <a:solidFill>
                  <a:schemeClr val="tx2"/>
                </a:solidFill>
              </a:rPr>
              <a:t>‹Nº›</a:t>
            </a:fld>
            <a:endParaRPr lang="es-MX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es-MX" noProof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rtl="0"/>
            <a:fld id="{D99B2069-EDBE-40EC-9B34-574707E16BC7}" type="datetime1">
              <a:rPr lang="es-MX" noProof="0" smtClean="0"/>
              <a:t>10/11/24</a:t>
            </a:fld>
            <a:endParaRPr lang="es-MX" noProof="0"/>
          </a:p>
        </p:txBody>
      </p:sp>
      <p:sp>
        <p:nvSpPr>
          <p:cNvPr id="4" name="Marcador de posición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MX" noProof="0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MX" noProof="0"/>
              <a:t>Haz clic para modificar los estilos de texto del patrón</a:t>
            </a:r>
          </a:p>
          <a:p>
            <a:pPr lvl="1" rtl="0"/>
            <a:r>
              <a:rPr lang="es-MX" noProof="0"/>
              <a:t>Segundo nivel</a:t>
            </a:r>
          </a:p>
          <a:p>
            <a:pPr lvl="2" rtl="0"/>
            <a:r>
              <a:rPr lang="es-MX" noProof="0"/>
              <a:t>Tercer nivel</a:t>
            </a:r>
          </a:p>
          <a:p>
            <a:pPr lvl="3" rtl="0"/>
            <a:r>
              <a:rPr lang="es-MX" noProof="0"/>
              <a:t>Cuarto nivel</a:t>
            </a:r>
          </a:p>
          <a:p>
            <a:pPr lvl="4" rtl="0"/>
            <a:r>
              <a:rPr lang="es-MX" noProof="0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es-MX" noProof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rtl="0"/>
            <a:fld id="{B8796F01-7154-41E0-B48B-A6921757531A}" type="slidenum">
              <a:rPr lang="es-MX" noProof="0" smtClean="0"/>
              <a:pPr rtl="0"/>
              <a:t>‹Nº›</a:t>
            </a:fld>
            <a:endParaRPr lang="es-MX" noProof="0"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MX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B8796F01-7154-41E0-B48B-A6921757531A}" type="slidenum">
              <a:rPr lang="es-MX" smtClean="0"/>
              <a:pPr/>
              <a:t>1</a:t>
            </a:fld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8BF0F19-F035-4100-BCBE-2C6490B65C55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06A9EA7F-D9FD-4CA1-9FE7-716BFDDB2383}" type="datetime1">
              <a:rPr lang="es-MX" smtClean="0"/>
              <a:t>10/11/24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562699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8796F01-7154-41E0-B48B-A6921757531A}" type="slidenum">
              <a:rPr lang="es-MX" smtClean="0"/>
              <a:pPr/>
              <a:t>2</a:t>
            </a:fld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A01C595-9D8A-4BC8-ADDB-731EA928F7B0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AF8BAD1A-437B-43CD-94AC-631099828642}" type="datetime1">
              <a:rPr lang="es-MX" smtClean="0"/>
              <a:t>10/11/24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840989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4672383" y="1498601"/>
            <a:ext cx="7008574" cy="3298825"/>
          </a:xfrm>
        </p:spPr>
        <p:txBody>
          <a:bodyPr rtlCol="0">
            <a:normAutofit/>
          </a:bodyPr>
          <a:lstStyle>
            <a:lvl1pPr>
              <a:lnSpc>
                <a:spcPct val="90000"/>
              </a:lnSpc>
              <a:defRPr sz="5400" cap="none" baseline="0"/>
            </a:lvl1pPr>
          </a:lstStyle>
          <a:p>
            <a:pPr rtl="0"/>
            <a:r>
              <a:rPr lang="es-MX" noProof="0"/>
              <a:t>Haz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4672383" y="4927600"/>
            <a:ext cx="7008574" cy="12446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es-MX" noProof="0"/>
              <a:t>Haz clic para editar el estilo de subtítulo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es-MX" noProof="0"/>
              <a:t>Haz clic para modificar el estilo de título del patrón</a:t>
            </a:r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es-MX" noProof="0"/>
              <a:t>Haz clic para modificar los estilos de texto del patrón</a:t>
            </a:r>
          </a:p>
          <a:p>
            <a:pPr lvl="1" rtl="0"/>
            <a:r>
              <a:rPr lang="es-MX" noProof="0"/>
              <a:t>Segundo nivel</a:t>
            </a:r>
          </a:p>
          <a:p>
            <a:pPr lvl="2" rtl="0"/>
            <a:r>
              <a:rPr lang="es-MX" noProof="0"/>
              <a:t>Tercer nivel</a:t>
            </a:r>
          </a:p>
          <a:p>
            <a:pPr lvl="3" rtl="0"/>
            <a:r>
              <a:rPr lang="es-MX" noProof="0"/>
              <a:t>Cuarto nivel</a:t>
            </a:r>
          </a:p>
          <a:p>
            <a:pPr lvl="4" rtl="0"/>
            <a:r>
              <a:rPr lang="es-MX" noProof="0"/>
              <a:t>Quinto nivel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7E6A4C1-486A-40ED-BC1F-865B3B99A549}" type="datetime1">
              <a:rPr lang="es-MX" noProof="0" smtClean="0"/>
              <a:t>10/11/24</a:t>
            </a:fld>
            <a:endParaRPr lang="es-MX" noProof="0"/>
          </a:p>
        </p:txBody>
      </p:sp>
      <p:sp>
        <p:nvSpPr>
          <p:cNvPr id="5" name="Marcador de posición del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MX" noProof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es-MX" noProof="0" smtClean="0"/>
              <a:t>‹Nº›</a:t>
            </a:fld>
            <a:endParaRPr lang="es-MX" noProof="0"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 hasCustomPrompt="1"/>
          </p:nvPr>
        </p:nvSpPr>
        <p:spPr>
          <a:xfrm>
            <a:off x="9852633" y="274638"/>
            <a:ext cx="1422030" cy="5897561"/>
          </a:xfrm>
        </p:spPr>
        <p:txBody>
          <a:bodyPr vert="eaVert" rtlCol="0"/>
          <a:lstStyle/>
          <a:p>
            <a:pPr rtl="0"/>
            <a:r>
              <a:rPr lang="es-MX" noProof="0"/>
              <a:t>Haz clic para modificar el estilo de título del patrón</a:t>
            </a:r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1117309" y="274638"/>
            <a:ext cx="8532178" cy="5897561"/>
          </a:xfrm>
        </p:spPr>
        <p:txBody>
          <a:bodyPr vert="eaVert" rtlCol="0"/>
          <a:lstStyle/>
          <a:p>
            <a:pPr lvl="0" rtl="0"/>
            <a:r>
              <a:rPr lang="es-MX" noProof="0"/>
              <a:t>Haz clic para modificar los estilos de texto del patrón</a:t>
            </a:r>
          </a:p>
          <a:p>
            <a:pPr lvl="1" rtl="0"/>
            <a:r>
              <a:rPr lang="es-MX" noProof="0"/>
              <a:t>Segundo nivel</a:t>
            </a:r>
          </a:p>
          <a:p>
            <a:pPr lvl="2" rtl="0"/>
            <a:r>
              <a:rPr lang="es-MX" noProof="0"/>
              <a:t>Tercer nivel</a:t>
            </a:r>
          </a:p>
          <a:p>
            <a:pPr lvl="3" rtl="0"/>
            <a:r>
              <a:rPr lang="es-MX" noProof="0"/>
              <a:t>Cuarto nivel</a:t>
            </a:r>
          </a:p>
          <a:p>
            <a:pPr lvl="4" rtl="0"/>
            <a:r>
              <a:rPr lang="es-MX" noProof="0"/>
              <a:t>Quinto nivel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D56B5B3-17BB-4647-99FE-B733D27F2789}" type="datetime1">
              <a:rPr lang="es-MX" noProof="0" smtClean="0"/>
              <a:t>10/11/24</a:t>
            </a:fld>
            <a:endParaRPr lang="es-MX" noProof="0"/>
          </a:p>
        </p:txBody>
      </p:sp>
      <p:sp>
        <p:nvSpPr>
          <p:cNvPr id="5" name="Marcador de posición del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MX" noProof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es-MX" noProof="0" smtClean="0"/>
              <a:t>‹Nº›</a:t>
            </a:fld>
            <a:endParaRPr lang="es-MX" noProof="0"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es-MX" noProof="0"/>
              <a:t>Haz clic para modificar el estilo de título del patrón</a:t>
            </a:r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es-MX" noProof="0"/>
              <a:t>Haz clic para modificar los estilos de texto del patrón</a:t>
            </a:r>
          </a:p>
          <a:p>
            <a:pPr lvl="1" rtl="0"/>
            <a:r>
              <a:rPr lang="es-MX" noProof="0"/>
              <a:t>Segundo nivel</a:t>
            </a:r>
          </a:p>
          <a:p>
            <a:pPr lvl="2" rtl="0"/>
            <a:r>
              <a:rPr lang="es-MX" noProof="0"/>
              <a:t>Tercer nivel</a:t>
            </a:r>
          </a:p>
          <a:p>
            <a:pPr lvl="3" rtl="0"/>
            <a:r>
              <a:rPr lang="es-MX" noProof="0"/>
              <a:t>Cuarto nivel</a:t>
            </a:r>
          </a:p>
          <a:p>
            <a:pPr lvl="4" rtl="0"/>
            <a:r>
              <a:rPr lang="es-MX" noProof="0"/>
              <a:t>Quinto nivel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92DB8DC-9301-4AFE-9436-AE16A009C555}" type="datetime1">
              <a:rPr lang="es-MX" noProof="0" smtClean="0"/>
              <a:t>10/11/24</a:t>
            </a:fld>
            <a:endParaRPr lang="es-MX" noProof="0"/>
          </a:p>
        </p:txBody>
      </p:sp>
      <p:sp>
        <p:nvSpPr>
          <p:cNvPr id="5" name="Marcador de posición del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MX" noProof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A60BA0E-20D0-4E7C-B286-26C960A6788F}" type="slidenum">
              <a:rPr lang="es-MX" noProof="0" smtClean="0"/>
              <a:t>‹Nº›</a:t>
            </a:fld>
            <a:endParaRPr lang="es-MX" noProof="0"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812589" y="4445000"/>
            <a:ext cx="7008574" cy="1930400"/>
          </a:xfrm>
        </p:spPr>
        <p:txBody>
          <a:bodyPr rtlCol="0" anchor="t">
            <a:normAutofit/>
          </a:bodyPr>
          <a:lstStyle>
            <a:lvl1pPr algn="l">
              <a:defRPr sz="5400" b="0" cap="none" baseline="0"/>
            </a:lvl1pPr>
          </a:lstStyle>
          <a:p>
            <a:pPr rtl="0"/>
            <a:r>
              <a:rPr lang="es-MX" noProof="0"/>
              <a:t>Haz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 hasCustomPrompt="1"/>
          </p:nvPr>
        </p:nvSpPr>
        <p:spPr>
          <a:xfrm>
            <a:off x="812589" y="3124200"/>
            <a:ext cx="7008574" cy="1296987"/>
          </a:xfrm>
        </p:spPr>
        <p:txBody>
          <a:bodyPr rtlCol="0" anchor="b">
            <a:normAutofit/>
          </a:bodyPr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MX" noProof="0"/>
              <a:t>Haz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es-MX" noProof="0"/>
              <a:t>Haz clic para modificar el estilo de título del patrón</a:t>
            </a:r>
          </a:p>
        </p:txBody>
      </p:sp>
      <p:sp>
        <p:nvSpPr>
          <p:cNvPr id="3" name="Marcador de posición de contenido 2"/>
          <p:cNvSpPr>
            <a:spLocks noGrp="1"/>
          </p:cNvSpPr>
          <p:nvPr>
            <p:ph sz="half" idx="1" hasCustomPrompt="1"/>
          </p:nvPr>
        </p:nvSpPr>
        <p:spPr>
          <a:xfrm>
            <a:off x="1117309" y="1701800"/>
            <a:ext cx="4977104" cy="44704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1706581" indent="0">
              <a:buNone/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 rtl="0"/>
            <a:r>
              <a:rPr lang="es-MX" noProof="0"/>
              <a:t>Haz clic para modificar los estilos de texto del patrón</a:t>
            </a:r>
          </a:p>
          <a:p>
            <a:pPr lvl="1" rtl="0"/>
            <a:r>
              <a:rPr lang="es-MX" noProof="0"/>
              <a:t>Segundo nivel</a:t>
            </a:r>
          </a:p>
          <a:p>
            <a:pPr lvl="2" rtl="0"/>
            <a:r>
              <a:rPr lang="es-MX" noProof="0"/>
              <a:t>Tercer nivel</a:t>
            </a:r>
          </a:p>
          <a:p>
            <a:pPr lvl="3" rtl="0"/>
            <a:r>
              <a:rPr lang="es-MX" noProof="0"/>
              <a:t>Cuarto nivel</a:t>
            </a:r>
          </a:p>
          <a:p>
            <a:pPr lvl="4" rtl="0"/>
            <a:r>
              <a:rPr lang="es-MX" noProof="0"/>
              <a:t>Quinto nivel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 hasCustomPrompt="1"/>
          </p:nvPr>
        </p:nvSpPr>
        <p:spPr>
          <a:xfrm>
            <a:off x="6297559" y="1701800"/>
            <a:ext cx="4977104" cy="44704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 rtl="0"/>
            <a:r>
              <a:rPr lang="es-MX" noProof="0"/>
              <a:t>Haz clic para modificar los estilos de texto del patrón</a:t>
            </a:r>
          </a:p>
          <a:p>
            <a:pPr lvl="1" rtl="0"/>
            <a:r>
              <a:rPr lang="es-MX" noProof="0"/>
              <a:t>Segundo nivel</a:t>
            </a:r>
          </a:p>
          <a:p>
            <a:pPr lvl="2" rtl="0"/>
            <a:r>
              <a:rPr lang="es-MX" noProof="0"/>
              <a:t>Tercer nivel</a:t>
            </a:r>
          </a:p>
          <a:p>
            <a:pPr lvl="3" rtl="0"/>
            <a:r>
              <a:rPr lang="es-MX" noProof="0"/>
              <a:t>Cuarto nivel</a:t>
            </a:r>
          </a:p>
          <a:p>
            <a:pPr lvl="4" rtl="0"/>
            <a:r>
              <a:rPr lang="es-MX" noProof="0"/>
              <a:t>Quinto nivel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A76D475-91AA-4F8A-8B1A-85011534B9C6}" type="datetime1">
              <a:rPr lang="es-MX" noProof="0" smtClean="0"/>
              <a:t>10/11/24</a:t>
            </a:fld>
            <a:endParaRPr lang="es-MX" noProof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MX" noProof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es-MX" noProof="0" smtClean="0"/>
              <a:t>‹Nº›</a:t>
            </a:fld>
            <a:endParaRPr lang="es-MX" noProof="0"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es-MX" noProof="0"/>
              <a:t>Haz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 hasCustomPrompt="1"/>
          </p:nvPr>
        </p:nvSpPr>
        <p:spPr>
          <a:xfrm>
            <a:off x="1121372" y="1608836"/>
            <a:ext cx="4973041" cy="792000"/>
          </a:xfrm>
        </p:spPr>
        <p:txBody>
          <a:bodyPr rtlCol="0"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 rtl="0"/>
            <a:r>
              <a:rPr lang="es-MX" noProof="0" dirty="0"/>
              <a:t>Haz clic para modificar los estilos de texto del patrón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 hasCustomPrompt="1"/>
          </p:nvPr>
        </p:nvSpPr>
        <p:spPr>
          <a:xfrm>
            <a:off x="1117309" y="2536472"/>
            <a:ext cx="4977104" cy="363572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 rtl="0"/>
            <a:r>
              <a:rPr lang="es-MX" noProof="0" dirty="0"/>
              <a:t>Haz clic para modificar los estilos de texto del patrón</a:t>
            </a:r>
          </a:p>
          <a:p>
            <a:pPr lvl="1" rtl="0"/>
            <a:r>
              <a:rPr lang="es-MX" noProof="0" dirty="0"/>
              <a:t>Segundo nivel</a:t>
            </a:r>
          </a:p>
          <a:p>
            <a:pPr lvl="2" rtl="0"/>
            <a:r>
              <a:rPr lang="es-MX" noProof="0" dirty="0"/>
              <a:t>Tercer nivel</a:t>
            </a:r>
          </a:p>
          <a:p>
            <a:pPr lvl="3" rtl="0"/>
            <a:r>
              <a:rPr lang="es-MX" noProof="0" dirty="0"/>
              <a:t>Cuarto nivel</a:t>
            </a:r>
          </a:p>
          <a:p>
            <a:pPr lvl="4" rtl="0"/>
            <a:r>
              <a:rPr lang="es-MX" noProof="0" dirty="0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6301622" y="1608836"/>
            <a:ext cx="4973041" cy="792000"/>
          </a:xfrm>
        </p:spPr>
        <p:txBody>
          <a:bodyPr rtlCol="0"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 rtl="0"/>
            <a:r>
              <a:rPr lang="es-MX" noProof="0"/>
              <a:t>Haz clic para modificar los estilos de texto del patrón</a:t>
            </a:r>
          </a:p>
        </p:txBody>
      </p:sp>
      <p:sp>
        <p:nvSpPr>
          <p:cNvPr id="6" name="Marcador de posición de contenido 5"/>
          <p:cNvSpPr>
            <a:spLocks noGrp="1"/>
          </p:cNvSpPr>
          <p:nvPr>
            <p:ph sz="quarter" idx="4" hasCustomPrompt="1"/>
          </p:nvPr>
        </p:nvSpPr>
        <p:spPr>
          <a:xfrm>
            <a:off x="6297559" y="2536472"/>
            <a:ext cx="4977104" cy="363572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 rtl="0"/>
            <a:r>
              <a:rPr lang="es-MX" noProof="0" dirty="0"/>
              <a:t>Haz clic para modificar los estilos de texto del patrón</a:t>
            </a:r>
          </a:p>
          <a:p>
            <a:pPr lvl="1" rtl="0"/>
            <a:r>
              <a:rPr lang="es-MX" noProof="0" dirty="0"/>
              <a:t>Segundo nivel</a:t>
            </a:r>
          </a:p>
          <a:p>
            <a:pPr lvl="2" rtl="0"/>
            <a:r>
              <a:rPr lang="es-MX" noProof="0" dirty="0"/>
              <a:t>Tercer nivel</a:t>
            </a:r>
          </a:p>
          <a:p>
            <a:pPr lvl="3" rtl="0"/>
            <a:r>
              <a:rPr lang="es-MX" noProof="0" dirty="0"/>
              <a:t>Cuarto nivel</a:t>
            </a:r>
          </a:p>
          <a:p>
            <a:pPr lvl="4" rtl="0"/>
            <a:r>
              <a:rPr lang="es-MX" noProof="0" dirty="0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303EBE2-C514-47E2-8FF5-CE84AD996D10}" type="datetime1">
              <a:rPr lang="es-MX" noProof="0" smtClean="0"/>
              <a:t>10/11/24</a:t>
            </a:fld>
            <a:endParaRPr lang="es-MX" noProof="0"/>
          </a:p>
        </p:txBody>
      </p:sp>
      <p:sp>
        <p:nvSpPr>
          <p:cNvPr id="8" name="Marcador de posición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MX" noProof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es-MX" noProof="0" smtClean="0"/>
              <a:t>‹Nº›</a:t>
            </a:fld>
            <a:endParaRPr lang="es-MX" noProof="0"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es-MX" noProof="0"/>
              <a:t>Haz clic para modificar el estilo de título del patrón</a:t>
            </a:r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D514054-0D61-40EE-88B9-C292F796F934}" type="datetime1">
              <a:rPr lang="es-MX" noProof="0" smtClean="0"/>
              <a:t>10/11/24</a:t>
            </a:fld>
            <a:endParaRPr lang="es-MX" noProof="0"/>
          </a:p>
        </p:txBody>
      </p:sp>
      <p:sp>
        <p:nvSpPr>
          <p:cNvPr id="4" name="Marcador del pie de la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MX" noProof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es-MX" noProof="0" smtClean="0"/>
              <a:t>‹Nº›</a:t>
            </a:fld>
            <a:endParaRPr lang="es-MX" noProof="0"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36D3141-5254-474A-A5B5-43306D3A176F}" type="datetime1">
              <a:rPr lang="es-MX" noProof="0" smtClean="0"/>
              <a:t>10/11/24</a:t>
            </a:fld>
            <a:endParaRPr lang="es-MX" noProof="0"/>
          </a:p>
        </p:txBody>
      </p:sp>
      <p:sp>
        <p:nvSpPr>
          <p:cNvPr id="3" name="Marcador de posición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MX" noProof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es-MX" noProof="0" smtClean="0"/>
              <a:t>‹Nº›</a:t>
            </a:fld>
            <a:endParaRPr lang="es-MX" noProof="0"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es-MX" noProof="0"/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304721" y="1701800"/>
            <a:ext cx="3351927" cy="2844800"/>
          </a:xfrm>
        </p:spPr>
        <p:txBody>
          <a:bodyPr rtlCol="0" anchor="b">
            <a:normAutofit/>
          </a:bodyPr>
          <a:lstStyle>
            <a:lvl1pPr algn="l">
              <a:defRPr sz="2000" b="1"/>
            </a:lvl1pPr>
          </a:lstStyle>
          <a:p>
            <a:pPr rtl="0"/>
            <a:r>
              <a:rPr lang="es-MX" noProof="0"/>
              <a:t>Haz clic para modificar el estilo de título del patrón</a:t>
            </a:r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304721" y="4648200"/>
            <a:ext cx="3351927" cy="17272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 rtl="0"/>
            <a:r>
              <a:rPr lang="es-MX" noProof="0"/>
              <a:t>Haz clic para modificar los estilos de texto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4469236" y="482600"/>
            <a:ext cx="6805427" cy="58928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es-MX" noProof="0"/>
              <a:t>Haz clic para modificar los estilos de texto del patrón</a:t>
            </a:r>
          </a:p>
          <a:p>
            <a:pPr lvl="1" rtl="0"/>
            <a:r>
              <a:rPr lang="es-MX" noProof="0"/>
              <a:t>Segundo nivel</a:t>
            </a:r>
          </a:p>
          <a:p>
            <a:pPr lvl="2" rtl="0"/>
            <a:r>
              <a:rPr lang="es-MX" noProof="0"/>
              <a:t>Tercer nivel</a:t>
            </a:r>
          </a:p>
          <a:p>
            <a:pPr lvl="3" rtl="0"/>
            <a:r>
              <a:rPr lang="es-MX" noProof="0"/>
              <a:t>Cuarto nivel</a:t>
            </a:r>
          </a:p>
          <a:p>
            <a:pPr lvl="4" rtl="0"/>
            <a:r>
              <a:rPr lang="es-MX" noProof="0"/>
              <a:t>Quinto nivel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4905B59-86D9-4135-9958-E5DF566F8FFB}" type="datetime1">
              <a:rPr lang="es-MX" noProof="0" smtClean="0"/>
              <a:t>10/11/24</a:t>
            </a:fld>
            <a:endParaRPr lang="es-MX" noProof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MX" noProof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es-MX" noProof="0" smtClean="0"/>
              <a:t>‹Nº›</a:t>
            </a:fld>
            <a:endParaRPr lang="es-MX" noProof="0"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es-MX" noProof="0"/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2437765" y="4800600"/>
            <a:ext cx="7313295" cy="762000"/>
          </a:xfrm>
        </p:spPr>
        <p:txBody>
          <a:bodyPr rtlCol="0" anchor="b">
            <a:normAutofit/>
          </a:bodyPr>
          <a:lstStyle>
            <a:lvl1pPr algn="l">
              <a:defRPr sz="2000" b="1"/>
            </a:lvl1pPr>
          </a:lstStyle>
          <a:p>
            <a:pPr rtl="0"/>
            <a:r>
              <a:rPr lang="es-MX" noProof="0"/>
              <a:t>Haz clic para modificar el estilo de título del patrón</a:t>
            </a:r>
          </a:p>
        </p:txBody>
      </p:sp>
      <p:sp>
        <p:nvSpPr>
          <p:cNvPr id="3" name="Marcador de posición de imagen 2" descr="Marcador de posición vacío para agregar una imagen. Haga clic en el marcador de posición y seleccione la imagen que desee agregar.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 rtlCol="0"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pPr rtl="0"/>
            <a:r>
              <a:rPr lang="es-MX" noProof="0"/>
              <a:t>Haz clic en el icono para agregar una imagen</a:t>
            </a:r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2437765" y="5562600"/>
            <a:ext cx="7313295" cy="81280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 rtl="0"/>
            <a:r>
              <a:rPr lang="es-MX" noProof="0"/>
              <a:t>Haz clic para modificar los estilos de texto del patrón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75751C7-906F-48AC-9959-C4111B0FB18E}" type="datetime1">
              <a:rPr lang="es-MX" noProof="0" smtClean="0"/>
              <a:t>10/11/24</a:t>
            </a:fld>
            <a:endParaRPr lang="es-MX" noProof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MX" noProof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es-MX" noProof="0" smtClean="0"/>
              <a:t>‹Nº›</a:t>
            </a:fld>
            <a:endParaRPr lang="es-MX" noProof="0"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es-MX" noProof="0"/>
          </a:p>
        </p:txBody>
      </p:sp>
      <p:sp>
        <p:nvSpPr>
          <p:cNvPr id="2" name="Marcador de posición de título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pPr rtl="0"/>
            <a:r>
              <a:rPr lang="es-MX" noProof="0"/>
              <a:t>Haz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 rtl="0"/>
            <a:r>
              <a:rPr lang="es-MX" noProof="0"/>
              <a:t>Haz clic para modificar los estilos de texto del patrón</a:t>
            </a:r>
          </a:p>
          <a:p>
            <a:pPr lvl="1" rtl="0"/>
            <a:r>
              <a:rPr lang="es-MX" noProof="0"/>
              <a:t>Segundo nivel</a:t>
            </a:r>
          </a:p>
          <a:p>
            <a:pPr lvl="2" rtl="0"/>
            <a:r>
              <a:rPr lang="es-MX" noProof="0"/>
              <a:t>Tercer nivel</a:t>
            </a:r>
          </a:p>
          <a:p>
            <a:pPr lvl="3" rtl="0"/>
            <a:r>
              <a:rPr lang="es-MX" noProof="0"/>
              <a:t>Cuarto nivel</a:t>
            </a:r>
          </a:p>
          <a:p>
            <a:pPr lvl="4" rtl="0"/>
            <a:r>
              <a:rPr lang="es-MX" noProof="0"/>
              <a:t>Quinto nivel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ADBB9776-692C-4FB2-8564-D42439F6542D}" type="datetime1">
              <a:rPr lang="es-MX" noProof="0" smtClean="0"/>
              <a:t>10/11/24</a:t>
            </a:fld>
            <a:endParaRPr lang="es-MX" noProof="0"/>
          </a:p>
        </p:txBody>
      </p:sp>
      <p:sp>
        <p:nvSpPr>
          <p:cNvPr id="5" name="Marcador de posición del pie de página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endParaRPr lang="es-MX" noProof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EB37DED6-D4C7-42EE-AB49-D2E39E64FDE4}" type="slidenum">
              <a:rPr lang="es-MX" noProof="0" smtClean="0"/>
              <a:pPr rtl="0"/>
              <a:t>‹Nº›</a:t>
            </a:fld>
            <a:endParaRPr lang="es-MX" noProof="0"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es-MX" dirty="0"/>
              <a:t>ISO 37001:2016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es-MX" dirty="0"/>
              <a:t>Requisitos normativos</a:t>
            </a:r>
          </a:p>
        </p:txBody>
      </p:sp>
    </p:spTree>
    <p:extLst>
      <p:ext uri="{BB962C8B-B14F-4D97-AF65-F5344CB8AC3E}">
        <p14:creationId xmlns:p14="http://schemas.microsoft.com/office/powerpoint/2010/main" val="365034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>
          <a:xfrm>
            <a:off x="1117309" y="685800"/>
            <a:ext cx="10593727" cy="435970"/>
          </a:xfrm>
        </p:spPr>
        <p:txBody>
          <a:bodyPr rtlCol="0">
            <a:normAutofit/>
          </a:bodyPr>
          <a:lstStyle/>
          <a:p>
            <a:pPr rtl="0"/>
            <a:r>
              <a:rPr lang="es-MX" sz="2000" dirty="0"/>
              <a:t>4 Contexto de la organización</a:t>
            </a:r>
          </a:p>
        </p:txBody>
      </p:sp>
      <p:sp>
        <p:nvSpPr>
          <p:cNvPr id="14" name="Marcador de posición de contenido 13"/>
          <p:cNvSpPr>
            <a:spLocks noGrp="1"/>
          </p:cNvSpPr>
          <p:nvPr>
            <p:ph idx="1"/>
          </p:nvPr>
        </p:nvSpPr>
        <p:spPr>
          <a:xfrm>
            <a:off x="1117309" y="1288956"/>
            <a:ext cx="10157354" cy="4549254"/>
          </a:xfrm>
        </p:spPr>
        <p:txBody>
          <a:bodyPr rtlCol="0">
            <a:normAutofit fontScale="47500" lnSpcReduction="20000"/>
          </a:bodyPr>
          <a:lstStyle/>
          <a:p>
            <a:pPr marL="0" indent="0" rtl="0">
              <a:lnSpc>
                <a:spcPct val="120000"/>
              </a:lnSpc>
              <a:buNone/>
            </a:pPr>
            <a:r>
              <a:rPr lang="es-MX" dirty="0"/>
              <a:t>4.1 Comprensión de la organización y de su contextoLa organización debe determinar las cuestiones externas e internas que son pertinentes para su propósito y que afectan a su capacidad para lograr los objetivos previstos de su sistema de gestión antisoborno. </a:t>
            </a:r>
          </a:p>
          <a:p>
            <a:pPr marL="0" indent="0" rtl="0">
              <a:buNone/>
            </a:pPr>
            <a:r>
              <a:rPr lang="es-MX" dirty="0"/>
              <a:t>Estas cuestiones incluyen, pero sin limitarse, a los siguientes factores: </a:t>
            </a:r>
          </a:p>
          <a:p>
            <a:pPr marL="0" indent="0" rtl="0">
              <a:buNone/>
            </a:pPr>
            <a:r>
              <a:rPr lang="es-MX" dirty="0"/>
              <a:t>a) el tamaño, la estructura y la delegación de autoridad con poder de decisión de la organización; </a:t>
            </a:r>
          </a:p>
          <a:p>
            <a:pPr marL="0" indent="0" rtl="0">
              <a:buNone/>
            </a:pPr>
            <a:r>
              <a:rPr lang="es-MX" dirty="0"/>
              <a:t>b) los lugares y sectores en los que opera la organización o anticipa operar; </a:t>
            </a:r>
          </a:p>
          <a:p>
            <a:pPr marL="0" indent="0" rtl="0">
              <a:buNone/>
            </a:pPr>
            <a:r>
              <a:rPr lang="es-MX" dirty="0"/>
              <a:t>c) la naturaleza, escala y complejidad de las actividades y operaciones de la organización;</a:t>
            </a:r>
          </a:p>
          <a:p>
            <a:pPr marL="0" indent="0" rtl="0">
              <a:buNone/>
            </a:pPr>
            <a:r>
              <a:rPr lang="es-MX" dirty="0"/>
              <a:t>d) el modelo de negocio de la organización;</a:t>
            </a:r>
          </a:p>
          <a:p>
            <a:pPr marL="0" indent="0" rtl="0">
              <a:buNone/>
            </a:pPr>
            <a:r>
              <a:rPr lang="es-MX" dirty="0"/>
              <a:t>e) las entidades sobre las que la organización tiene el control y entidades que ejercen control sobre la organización;</a:t>
            </a:r>
          </a:p>
          <a:p>
            <a:pPr marL="0" indent="0" rtl="0">
              <a:buNone/>
            </a:pPr>
            <a:r>
              <a:rPr lang="es-MX" dirty="0"/>
              <a:t>f) los socios de negocios de la organización; </a:t>
            </a:r>
          </a:p>
          <a:p>
            <a:pPr marL="0" indent="0" rtl="0">
              <a:buNone/>
            </a:pPr>
            <a:r>
              <a:rPr lang="es-MX" dirty="0"/>
              <a:t>g) la naturaleza y el alcance de las interacciones con los funcionarios públicos; y</a:t>
            </a:r>
          </a:p>
          <a:p>
            <a:pPr marL="0" indent="0" rtl="0">
              <a:buNone/>
            </a:pPr>
            <a:r>
              <a:rPr lang="es-MX" dirty="0"/>
              <a:t>h) los deberes y obligaciones legales, reglamentarias, contractuales y profesionales aplicables.</a:t>
            </a:r>
          </a:p>
          <a:p>
            <a:pPr marL="0" indent="0" rtl="0">
              <a:buNone/>
            </a:pPr>
            <a:r>
              <a:rPr lang="es-MX" dirty="0"/>
              <a:t>NOTA Una organización tiene control sobre otra organización si controla directa o indirectamente la gestión de esa organización (véase A.13.1.3)</a:t>
            </a:r>
          </a:p>
        </p:txBody>
      </p:sp>
    </p:spTree>
    <p:extLst>
      <p:ext uri="{BB962C8B-B14F-4D97-AF65-F5344CB8AC3E}">
        <p14:creationId xmlns:p14="http://schemas.microsoft.com/office/powerpoint/2010/main" val="711182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2AA8DFA-8A0F-D706-20E7-716795DF8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6116" y="441467"/>
            <a:ext cx="10157354" cy="5975065"/>
          </a:xfrm>
        </p:spPr>
        <p:txBody>
          <a:bodyPr>
            <a:noAutofit/>
          </a:bodyPr>
          <a:lstStyle/>
          <a:p>
            <a:pPr marL="426645" lvl="1" indent="0">
              <a:lnSpc>
                <a:spcPct val="100000"/>
              </a:lnSpc>
              <a:buNone/>
            </a:pPr>
            <a:r>
              <a:rPr lang="es-MX" sz="1100" dirty="0"/>
              <a:t>4.2 Comprensión de las necesidades y expectativas de las partes interesadas</a:t>
            </a:r>
          </a:p>
          <a:p>
            <a:pPr marL="426645" lvl="1" indent="0">
              <a:lnSpc>
                <a:spcPct val="100000"/>
              </a:lnSpc>
              <a:buNone/>
            </a:pPr>
            <a:r>
              <a:rPr lang="es-MX" sz="1100" dirty="0"/>
              <a:t>La organización debe determinar </a:t>
            </a:r>
          </a:p>
          <a:p>
            <a:pPr marL="769545" lvl="1" indent="-342900">
              <a:lnSpc>
                <a:spcPct val="100000"/>
              </a:lnSpc>
              <a:buAutoNum type="alphaLcParenR"/>
            </a:pPr>
            <a:r>
              <a:rPr lang="es-MX" sz="1100" dirty="0"/>
              <a:t>Las partes interesadas que son pertinentes al sistema de gestión antisoborno;</a:t>
            </a:r>
          </a:p>
          <a:p>
            <a:pPr marL="769545" lvl="1" indent="-342900">
              <a:lnSpc>
                <a:spcPct val="100000"/>
              </a:lnSpc>
              <a:buAutoNum type="alphaLcParenR"/>
            </a:pPr>
            <a:r>
              <a:rPr lang="es-MX" sz="1100" dirty="0"/>
              <a:t>Los requisitos pertinentes de estas partes interesadas</a:t>
            </a:r>
          </a:p>
          <a:p>
            <a:pPr marL="426645" lvl="1" indent="0">
              <a:lnSpc>
                <a:spcPct val="100000"/>
              </a:lnSpc>
              <a:buNone/>
            </a:pPr>
            <a:r>
              <a:rPr lang="es-MX" sz="1100" dirty="0"/>
              <a:t>NOTA En la identificación de los requisitos de las partes interesadas, una organización puede distinguir entre los requisitos obligatorios y las expectativas de carácter no obligatorio de las partes interesadas, así como los compromisos voluntarios asumidos con ellas.</a:t>
            </a:r>
          </a:p>
          <a:p>
            <a:pPr marL="426645" lvl="1" indent="0">
              <a:lnSpc>
                <a:spcPct val="100000"/>
              </a:lnSpc>
              <a:buNone/>
            </a:pPr>
            <a:r>
              <a:rPr lang="es-MX" sz="1100" dirty="0"/>
              <a:t>4.3 Determinación del alcance del sistema de gestión antisoborno</a:t>
            </a:r>
          </a:p>
          <a:p>
            <a:pPr marL="426645" lvl="1" indent="0">
              <a:lnSpc>
                <a:spcPct val="100000"/>
              </a:lnSpc>
              <a:buNone/>
            </a:pPr>
            <a:r>
              <a:rPr lang="es-MX" sz="1100" dirty="0"/>
              <a:t>La organización debe determinar los límites y la </a:t>
            </a:r>
            <a:r>
              <a:rPr lang="es-MX" sz="1100" dirty="0" err="1"/>
              <a:t>aplicabilidad</a:t>
            </a:r>
            <a:r>
              <a:rPr lang="es-MX" sz="1100" dirty="0"/>
              <a:t> del sistema de gestión antisoborno para establecer su alcance.Cuando se determina este alcance, la organización debe considerar:</a:t>
            </a:r>
          </a:p>
          <a:p>
            <a:pPr marL="883845" lvl="1" indent="-457200">
              <a:lnSpc>
                <a:spcPct val="100000"/>
              </a:lnSpc>
              <a:buAutoNum type="alphaLcParenR"/>
            </a:pPr>
            <a:r>
              <a:rPr lang="es-MX" sz="1100" dirty="0"/>
              <a:t>las cuestiones externas e internas referidas en 4.1;</a:t>
            </a:r>
          </a:p>
          <a:p>
            <a:pPr marL="883845" lvl="1" indent="-457200">
              <a:lnSpc>
                <a:spcPct val="100000"/>
              </a:lnSpc>
              <a:buAutoNum type="alphaLcParenR"/>
            </a:pPr>
            <a:r>
              <a:rPr lang="es-MX" sz="1100" dirty="0"/>
              <a:t>los requisitos referidos en 4.2;</a:t>
            </a:r>
          </a:p>
          <a:p>
            <a:pPr marL="883845" lvl="1" indent="-457200">
              <a:lnSpc>
                <a:spcPct val="100000"/>
              </a:lnSpc>
              <a:buAutoNum type="alphaLcParenR"/>
            </a:pPr>
            <a:r>
              <a:rPr lang="es-MX" sz="1100" dirty="0"/>
              <a:t>Los resultados de la evaluación del riesgo de soborno referido en 4.5. El alcance debe estar disponible como información documentada.</a:t>
            </a:r>
          </a:p>
          <a:p>
            <a:pPr marL="426645" lvl="1" indent="0">
              <a:lnSpc>
                <a:spcPct val="100000"/>
              </a:lnSpc>
              <a:buNone/>
            </a:pPr>
            <a:r>
              <a:rPr lang="es-MX" sz="1100" dirty="0"/>
              <a:t>NOTA Véase el Capítulo A.2 para orientación.</a:t>
            </a:r>
          </a:p>
          <a:p>
            <a:pPr marL="426645" lvl="1" indent="0">
              <a:lnSpc>
                <a:spcPct val="100000"/>
              </a:lnSpc>
              <a:buNone/>
            </a:pPr>
            <a:r>
              <a:rPr lang="es-MX" sz="1100" dirty="0"/>
              <a:t>4.4. sistema de gestión antisoborno</a:t>
            </a:r>
          </a:p>
          <a:p>
            <a:pPr marL="426645" lvl="1" indent="0">
              <a:lnSpc>
                <a:spcPct val="100000"/>
              </a:lnSpc>
              <a:buNone/>
            </a:pPr>
            <a:r>
              <a:rPr lang="es-MX" sz="1100" dirty="0"/>
              <a:t>La organización debe establecer, documentar, implementar, mantener y revisar continuamente y, cuando sea necesario, mejorar el sistema de gestión antisoborno, incluidos los procesos necesarios y sus interacciones, de acuerdo con los requisitos de este documento.El sistema de gestión antisoborno debe contener medidas diseñadas a identificar y evaluar el riesgo, y para prevenir, detectar y enfrentar el soborno.</a:t>
            </a:r>
          </a:p>
          <a:p>
            <a:pPr marL="426645" lvl="1" indent="0">
              <a:lnSpc>
                <a:spcPct val="100000"/>
              </a:lnSpc>
              <a:buNone/>
            </a:pPr>
            <a:r>
              <a:rPr lang="es-MX" sz="1100" dirty="0"/>
              <a:t>NOTA 1 No es posible eliminar por completo el riesgo de soborno y ningún sistema de gestión antisoborno será capaz de prevenir y detectar todos los sobornos.El sistema de gestión antisoborno debe ser razonable y proporcionado, teniendo en cuenta los factores mencionados en 4.3</a:t>
            </a:r>
          </a:p>
          <a:p>
            <a:pPr marL="426645" lvl="1" indent="0">
              <a:lnSpc>
                <a:spcPct val="100000"/>
              </a:lnSpc>
              <a:buNone/>
            </a:pPr>
            <a:r>
              <a:rPr lang="es-MX" sz="1100" dirty="0"/>
              <a:t>NOTA 2 Véase el Capítulo A.3 para orienta</a:t>
            </a:r>
          </a:p>
        </p:txBody>
      </p:sp>
    </p:spTree>
    <p:extLst>
      <p:ext uri="{BB962C8B-B14F-4D97-AF65-F5344CB8AC3E}">
        <p14:creationId xmlns:p14="http://schemas.microsoft.com/office/powerpoint/2010/main" val="3251652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2472F9-EBEA-3B81-D3A0-B7D01F82E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309" y="468004"/>
            <a:ext cx="10157354" cy="435591"/>
          </a:xfrm>
        </p:spPr>
        <p:txBody>
          <a:bodyPr>
            <a:normAutofit/>
          </a:bodyPr>
          <a:lstStyle/>
          <a:p>
            <a:r>
              <a:rPr lang="es-MX" sz="2400" dirty="0"/>
              <a:t>4.5 Evaluación del riesgo de soborno</a:t>
            </a:r>
            <a:r>
              <a:rPr lang="es-MX" sz="1600" dirty="0"/>
              <a:t>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BBFFC21-1015-2696-3867-34C8853E54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7309" y="1193800"/>
            <a:ext cx="10157354" cy="3507096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s-MX" dirty="0"/>
              <a:t>4.5.1 La organización debe realizar de forma regular evaluaciones del riesgo de soborno que deben: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s-MX" dirty="0"/>
              <a:t>a) identificar el riesgo de soborno que la organización podría anticipar razonablemente teniendo en cuenta los factores enumerados en el apartado 4.1;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s-MX" dirty="0"/>
              <a:t>b) analizar, evaluar y priorizar los riesgos de soborno identificados;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s-MX" dirty="0"/>
              <a:t> c) evaluar la idoneidad y eficacia de los controles existentes de la organización para mitigar los riesgos de soborno evaluados.</a:t>
            </a:r>
          </a:p>
        </p:txBody>
      </p:sp>
    </p:spTree>
    <p:extLst>
      <p:ext uri="{BB962C8B-B14F-4D97-AF65-F5344CB8AC3E}">
        <p14:creationId xmlns:p14="http://schemas.microsoft.com/office/powerpoint/2010/main" val="1768395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9FB2213-D1B3-FA13-33F4-926F642370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5735" y="1000457"/>
            <a:ext cx="10157354" cy="4470400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s-MX" dirty="0"/>
              <a:t>4.5.2 La organización debe establecer criterios para evaluar su nivel de riesgo de soborno, que debe tener en cuenta las políticas y objetivos de la organización.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s-MX" dirty="0"/>
              <a:t>4.5.3 La evaluación del riesgo de soborno debe ser revisada: </a:t>
            </a:r>
          </a:p>
          <a:p>
            <a:pPr marL="457200" indent="-457200">
              <a:lnSpc>
                <a:spcPct val="120000"/>
              </a:lnSpc>
              <a:buAutoNum type="alphaLcParenR"/>
            </a:pPr>
            <a:r>
              <a:rPr lang="es-MX" dirty="0"/>
              <a:t>de forma regular de modo que los cambios y la nueva información puedan evaluarse adecuada-mente, con base en el tiempo y la frecuencia definidos por la organización;</a:t>
            </a:r>
          </a:p>
          <a:p>
            <a:pPr marL="457200" indent="-457200">
              <a:lnSpc>
                <a:spcPct val="120000"/>
              </a:lnSpc>
              <a:buAutoNum type="alphaLcParenR"/>
            </a:pPr>
            <a:r>
              <a:rPr lang="es-MX" dirty="0"/>
              <a:t>en el caso de un cambio significativo en la estructura o las actividades de la organización.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s-MX" dirty="0"/>
              <a:t>4.5.4 La organización debe conservar la información documentada que demuestra que se ha llevado a cabo la evaluación del riesgo de soborno, y que se ha utilizado para diseñar o mejorar el sistema de gestión antisoborno.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s-MX" dirty="0"/>
              <a:t>NOTA Véase el Capítulo A.4 para orientación.</a:t>
            </a:r>
          </a:p>
        </p:txBody>
      </p:sp>
    </p:spTree>
    <p:extLst>
      <p:ext uri="{BB962C8B-B14F-4D97-AF65-F5344CB8AC3E}">
        <p14:creationId xmlns:p14="http://schemas.microsoft.com/office/powerpoint/2010/main" val="1486560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8CA9C2-2377-83A0-F39D-5372D9C159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309" y="449049"/>
            <a:ext cx="10157354" cy="473501"/>
          </a:xfrm>
        </p:spPr>
        <p:txBody>
          <a:bodyPr>
            <a:normAutofit/>
          </a:bodyPr>
          <a:lstStyle/>
          <a:p>
            <a:r>
              <a:rPr lang="es-MX" sz="2400" dirty="0"/>
              <a:t>5 Liderazgo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630369D-4BF1-7603-8352-3A3A3BC7AD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7309" y="1099403"/>
            <a:ext cx="10157354" cy="5072797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s-MX" sz="1200" dirty="0"/>
              <a:t>5.1 Liderazgo y compromiso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s-MX" sz="1200" dirty="0"/>
              <a:t>Cuando la organización cuente con un órgano de gobierno, dicho órgano debe demostrar su liderazgo y compromiso con respecto al sistema de gestión antisoborno a través de: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s-MX" sz="1200" dirty="0"/>
              <a:t>5.1.1 Órgano de gobierno</a:t>
            </a:r>
          </a:p>
          <a:p>
            <a:pPr marL="457200" indent="-457200">
              <a:lnSpc>
                <a:spcPct val="120000"/>
              </a:lnSpc>
              <a:buAutoNum type="alphaLcParenR"/>
            </a:pPr>
            <a:r>
              <a:rPr lang="es-MX" sz="1200" dirty="0"/>
              <a:t>aprobar la política antisoborno de la organización;</a:t>
            </a:r>
          </a:p>
          <a:p>
            <a:pPr marL="457200" indent="-457200">
              <a:lnSpc>
                <a:spcPct val="120000"/>
              </a:lnSpc>
              <a:buAutoNum type="alphaLcParenR"/>
            </a:pPr>
            <a:r>
              <a:rPr lang="es-MX" sz="1200" dirty="0"/>
              <a:t>asegurar que la estrategia de la organización y la política antisoborno se encuentren alineadas;</a:t>
            </a:r>
          </a:p>
          <a:p>
            <a:pPr marL="457200" indent="-457200">
              <a:lnSpc>
                <a:spcPct val="120000"/>
              </a:lnSpc>
              <a:buAutoNum type="alphaLcParenR"/>
            </a:pPr>
            <a:r>
              <a:rPr lang="es-MX" sz="1200" dirty="0"/>
              <a:t>recibir y revisar, a intervalos planificados, la información sobre el contenido y el funcionamiento del sistema de gestión antisoborno de la organización;</a:t>
            </a:r>
          </a:p>
          <a:p>
            <a:pPr marL="457200" indent="-457200">
              <a:lnSpc>
                <a:spcPct val="120000"/>
              </a:lnSpc>
              <a:buAutoNum type="alphaLcParenR"/>
            </a:pPr>
            <a:r>
              <a:rPr lang="es-MX" sz="1200" dirty="0"/>
              <a:t>requerir que los recursos adecuados y apropiados, necesarios para el funcionamiento eficaz del sistema de gestión antisoborno, sean asignados y distribuidos;</a:t>
            </a:r>
          </a:p>
          <a:p>
            <a:pPr marL="457200" indent="-457200">
              <a:lnSpc>
                <a:spcPct val="120000"/>
              </a:lnSpc>
              <a:buAutoNum type="alphaLcParenR"/>
            </a:pPr>
            <a:r>
              <a:rPr lang="es-MX" sz="1200" dirty="0"/>
              <a:t>ejercer una supervisión razonable sobre la implementación del sistema de gestión antisoborno de la organización por la alta dirección y su eficacia.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s-MX" sz="1200" dirty="0"/>
              <a:t>Estas actividades deben llevarse a acabo por la alta dirección, si la organización no tiene un órgano de gobierno</a:t>
            </a:r>
          </a:p>
        </p:txBody>
      </p:sp>
    </p:spTree>
    <p:extLst>
      <p:ext uri="{BB962C8B-B14F-4D97-AF65-F5344CB8AC3E}">
        <p14:creationId xmlns:p14="http://schemas.microsoft.com/office/powerpoint/2010/main" val="2345123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CC65E63-6EEE-55EF-55BE-98178F634B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5220" y="469710"/>
            <a:ext cx="10157354" cy="6031931"/>
          </a:xfrm>
        </p:spPr>
        <p:txBody>
          <a:bodyPr>
            <a:noAutofit/>
          </a:bodyPr>
          <a:lstStyle/>
          <a:p>
            <a:pPr marL="426645" lvl="1" indent="0">
              <a:lnSpc>
                <a:spcPct val="120000"/>
              </a:lnSpc>
              <a:buNone/>
            </a:pPr>
            <a:r>
              <a:rPr lang="es-MX" sz="1100" dirty="0"/>
              <a:t>5.1.2 Alta dirección</a:t>
            </a:r>
          </a:p>
          <a:p>
            <a:pPr marL="426645" lvl="1" indent="0">
              <a:lnSpc>
                <a:spcPct val="120000"/>
              </a:lnSpc>
              <a:buNone/>
            </a:pPr>
            <a:r>
              <a:rPr lang="es-MX" sz="1100" dirty="0"/>
              <a:t>La alta dirección debe demostrar liderazgo y compromiso con respecto al sistema de gestión antisoborno:</a:t>
            </a:r>
          </a:p>
          <a:p>
            <a:pPr marL="1310490" lvl="2" indent="-457200">
              <a:lnSpc>
                <a:spcPct val="100000"/>
              </a:lnSpc>
              <a:buAutoNum type="alphaLcParenR"/>
            </a:pPr>
            <a:r>
              <a:rPr lang="es-MX" sz="1100" dirty="0"/>
              <a:t>asegurándose de que el sistema de gestión antisoborno, incluyendo la política y los objetivos, se establezca, implemente, mantenga y revise para bordar adecuadamente los riegos de soborno de la organización;</a:t>
            </a:r>
          </a:p>
          <a:p>
            <a:pPr marL="1310490" lvl="2" indent="-457200">
              <a:lnSpc>
                <a:spcPct val="100000"/>
              </a:lnSpc>
              <a:buAutoNum type="alphaLcParenR"/>
            </a:pPr>
            <a:r>
              <a:rPr lang="es-MX" sz="1100" dirty="0"/>
              <a:t>asegurándose de la integración de los requisitos del sistema de gestión antisoborno en los procesos de la organización;</a:t>
            </a:r>
          </a:p>
          <a:p>
            <a:pPr marL="1310490" lvl="2" indent="-457200">
              <a:lnSpc>
                <a:spcPct val="100000"/>
              </a:lnSpc>
              <a:buAutoNum type="alphaLcParenR"/>
            </a:pPr>
            <a:r>
              <a:rPr lang="es-MX" sz="1100" dirty="0"/>
              <a:t> desplegando recursos suficientes y adecuados para el funcionamiento eficaz del sistema de gestión antisoborno;</a:t>
            </a:r>
          </a:p>
          <a:p>
            <a:pPr marL="1310490" lvl="2" indent="-457200">
              <a:lnSpc>
                <a:spcPct val="100000"/>
              </a:lnSpc>
              <a:buAutoNum type="alphaLcParenR"/>
            </a:pPr>
            <a:r>
              <a:rPr lang="es-MX" sz="1100" dirty="0"/>
              <a:t> comunicando interna y externamente lo relacionado con la política antisoborno;</a:t>
            </a:r>
          </a:p>
          <a:p>
            <a:pPr marL="1310490" lvl="2" indent="-457200">
              <a:lnSpc>
                <a:spcPct val="100000"/>
              </a:lnSpc>
              <a:buAutoNum type="alphaLcParenR"/>
            </a:pPr>
            <a:r>
              <a:rPr lang="es-MX" sz="1100" dirty="0"/>
              <a:t>comunicando internamente la importancia de la gestión eficaz antisoborno y la conformidad con los requisitos del sistema de gestión antisoborno;</a:t>
            </a:r>
          </a:p>
          <a:p>
            <a:pPr marL="1310490" lvl="2" indent="-457200">
              <a:lnSpc>
                <a:spcPct val="100000"/>
              </a:lnSpc>
              <a:buAutoNum type="alphaLcParenR"/>
            </a:pPr>
            <a:r>
              <a:rPr lang="es-MX" sz="1100" dirty="0"/>
              <a:t>asegurándose que el sistema de gestión antisoborno esté diseñado adecuadamente para lograr sus objetivos;</a:t>
            </a:r>
          </a:p>
          <a:p>
            <a:pPr marL="1310490" lvl="2" indent="-457200">
              <a:lnSpc>
                <a:spcPct val="100000"/>
              </a:lnSpc>
              <a:buAutoNum type="alphaLcParenR"/>
            </a:pPr>
            <a:r>
              <a:rPr lang="es-MX" sz="1100" dirty="0"/>
              <a:t>dirigiendo y apoyando al personal para contribuir a la eficacia del sistema de gestión antisoborno;</a:t>
            </a:r>
          </a:p>
          <a:p>
            <a:pPr marL="1310490" lvl="2" indent="-457200">
              <a:lnSpc>
                <a:spcPct val="100000"/>
              </a:lnSpc>
              <a:buAutoNum type="alphaLcParenR"/>
            </a:pPr>
            <a:r>
              <a:rPr lang="es-MX" sz="1100" dirty="0"/>
              <a:t>promoviendo una cultura antisoborno apropiada dentro de la organización</a:t>
            </a:r>
          </a:p>
          <a:p>
            <a:pPr marL="1310490" lvl="2" indent="-457200">
              <a:lnSpc>
                <a:spcPct val="100000"/>
              </a:lnSpc>
              <a:buAutoNum type="alphaLcParenR"/>
            </a:pPr>
            <a:r>
              <a:rPr lang="es-MX" sz="1100" dirty="0"/>
              <a:t>Promoviendo la mejora continua</a:t>
            </a:r>
          </a:p>
          <a:p>
            <a:pPr marL="1310490" lvl="2" indent="-457200">
              <a:lnSpc>
                <a:spcPct val="100000"/>
              </a:lnSpc>
              <a:buAutoNum type="alphaLcParenR"/>
            </a:pPr>
            <a:r>
              <a:rPr lang="es-MX" sz="1100" dirty="0"/>
              <a:t>Apoyando a otros roles pertinentes de la dirección, para demostrar su liderazgo en la prevención de detección de soborno en la medida en la que aplique a sus áreas de responsabilidad </a:t>
            </a:r>
          </a:p>
          <a:p>
            <a:pPr marL="1310490" lvl="2" indent="-457200">
              <a:lnSpc>
                <a:spcPct val="100000"/>
              </a:lnSpc>
              <a:buAutoNum type="alphaLcParenR"/>
            </a:pPr>
            <a:r>
              <a:rPr lang="es-MX" sz="1100" dirty="0"/>
              <a:t>fomentando el uso de los procedimientos para reportar la sospecha de soborno y el soborno real (véase 8.9);</a:t>
            </a:r>
          </a:p>
          <a:p>
            <a:pPr marL="1310490" lvl="2" indent="-457200">
              <a:lnSpc>
                <a:spcPct val="100000"/>
              </a:lnSpc>
              <a:buAutoNum type="alphaLcParenR"/>
            </a:pPr>
            <a:r>
              <a:rPr lang="es-MX" sz="1100" dirty="0"/>
              <a:t>asegurándose de que ningún miembro del personal sufrirá represalias, discriminación o medidas disciplinarias [véase 7.2.2.1 d)] o por informes hechos de buena fe o sobre la base de una creencia razonable de violación o sospecha de violación a la política de antisoborno de la organización, o por negarse a participar en el soborno, incluso si tal negativa puede dar lugar a la pérdida de negocios para la organización (excepto cuando el individuo participó en la violación)</a:t>
            </a:r>
          </a:p>
          <a:p>
            <a:pPr marL="1310490" lvl="2" indent="-457200">
              <a:lnSpc>
                <a:spcPct val="100000"/>
              </a:lnSpc>
              <a:buAutoNum type="alphaLcParenR"/>
            </a:pPr>
            <a:r>
              <a:rPr lang="es-MX" sz="1100" dirty="0"/>
              <a:t>reportando a intervalos planificados, al órgano de gobierno (si existe) sobre el contenido y el funcionamiento del sistema de gestión de antisoborno y de las denuncias de soborno graves y/o sistemáticas</a:t>
            </a:r>
          </a:p>
          <a:p>
            <a:pPr marL="853290" lvl="2" indent="0">
              <a:lnSpc>
                <a:spcPct val="100000"/>
              </a:lnSpc>
              <a:buNone/>
            </a:pPr>
            <a:r>
              <a:rPr lang="es-MX" sz="1100" dirty="0"/>
              <a:t>NOTA Véase el Capítulo A.5 para orientación.</a:t>
            </a:r>
          </a:p>
        </p:txBody>
      </p:sp>
    </p:spTree>
    <p:extLst>
      <p:ext uri="{BB962C8B-B14F-4D97-AF65-F5344CB8AC3E}">
        <p14:creationId xmlns:p14="http://schemas.microsoft.com/office/powerpoint/2010/main" val="1331646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FDBD9D-8F9D-C081-DE89-7AE1D19C8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309" y="291532"/>
            <a:ext cx="4038512" cy="473501"/>
          </a:xfrm>
        </p:spPr>
        <p:txBody>
          <a:bodyPr>
            <a:normAutofit/>
          </a:bodyPr>
          <a:lstStyle/>
          <a:p>
            <a:r>
              <a:rPr lang="es-MX" sz="2400" dirty="0"/>
              <a:t>5.2 Política antisoborno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76BC88A-E15E-50DB-2C91-46141C6B16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7309" y="909851"/>
            <a:ext cx="10157354" cy="5262349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s-MX" sz="1200" dirty="0"/>
              <a:t>La alta dirección debe establecer, mantener y revisar una política antisoborno que:</a:t>
            </a:r>
          </a:p>
          <a:p>
            <a:pPr marL="457200" indent="-457200">
              <a:lnSpc>
                <a:spcPct val="120000"/>
              </a:lnSpc>
              <a:buAutoNum type="alphaLcParenR"/>
            </a:pPr>
            <a:r>
              <a:rPr lang="es-MX" sz="1200" dirty="0"/>
              <a:t>prohíba el soborno;</a:t>
            </a:r>
          </a:p>
          <a:p>
            <a:pPr marL="457200" indent="-457200">
              <a:lnSpc>
                <a:spcPct val="120000"/>
              </a:lnSpc>
              <a:buAutoNum type="alphaLcParenR"/>
            </a:pPr>
            <a:r>
              <a:rPr lang="es-MX" sz="1200" dirty="0"/>
              <a:t>requiera del cumplimiento de las leyes antisoborno que sean aplicables a la organización;</a:t>
            </a:r>
          </a:p>
          <a:p>
            <a:pPr marL="457200" indent="-457200">
              <a:lnSpc>
                <a:spcPct val="120000"/>
              </a:lnSpc>
              <a:buAutoNum type="alphaLcParenR"/>
            </a:pPr>
            <a:r>
              <a:rPr lang="es-MX" sz="1200" dirty="0"/>
              <a:t>sea apropiada al propósito de la organización;</a:t>
            </a:r>
          </a:p>
          <a:p>
            <a:pPr marL="457200" indent="-457200">
              <a:lnSpc>
                <a:spcPct val="120000"/>
              </a:lnSpc>
              <a:buAutoNum type="alphaLcParenR"/>
            </a:pPr>
            <a:r>
              <a:rPr lang="es-MX" sz="1200" dirty="0"/>
              <a:t>proporcione un marco de referencia para el establecimiento, revisión y logro de los objetivos antisoborno; </a:t>
            </a:r>
          </a:p>
          <a:p>
            <a:pPr marL="457200" indent="-457200">
              <a:lnSpc>
                <a:spcPct val="120000"/>
              </a:lnSpc>
              <a:buAutoNum type="alphaLcParenR"/>
            </a:pPr>
            <a:r>
              <a:rPr lang="es-MX" sz="1200" dirty="0"/>
              <a:t>incluya el compromiso de cumplir los requisitos del sistema de gestión antisoborno; </a:t>
            </a:r>
          </a:p>
          <a:p>
            <a:pPr marL="457200" indent="-457200">
              <a:lnSpc>
                <a:spcPct val="120000"/>
              </a:lnSpc>
              <a:buAutoNum type="alphaLcParenR"/>
            </a:pPr>
            <a:r>
              <a:rPr lang="es-MX" sz="1200" dirty="0"/>
              <a:t>promueva el planteamiento de inquietudes de buena fe o sobre la base de una creencia razonable, en confianza y sin temor a represalias;</a:t>
            </a:r>
          </a:p>
          <a:p>
            <a:pPr marL="457200" indent="-457200">
              <a:lnSpc>
                <a:spcPct val="120000"/>
              </a:lnSpc>
              <a:buAutoNum type="alphaLcParenR"/>
            </a:pPr>
            <a:r>
              <a:rPr lang="es-MX" sz="1200" dirty="0"/>
              <a:t>incluya un compromiso de mejora continua del sistema de gestión antisoborno;</a:t>
            </a:r>
          </a:p>
          <a:p>
            <a:pPr marL="457200" indent="-457200">
              <a:lnSpc>
                <a:spcPct val="120000"/>
              </a:lnSpc>
              <a:buAutoNum type="alphaLcParenR"/>
            </a:pPr>
            <a:r>
              <a:rPr lang="es-MX" sz="1200" dirty="0"/>
              <a:t>explique la autoridad y la independencia de la función de cumplimiento antisoborno;</a:t>
            </a:r>
          </a:p>
          <a:p>
            <a:pPr marL="457200" indent="-457200">
              <a:lnSpc>
                <a:spcPct val="120000"/>
              </a:lnSpc>
              <a:buAutoNum type="alphaLcParenR"/>
            </a:pPr>
            <a:r>
              <a:rPr lang="es-MX" sz="1200" dirty="0"/>
              <a:t>explique las consecuencias de no cumplir con la política antisoborno.La política antisoborno debe:— estar disponible como información documentada;— comunicarse en los idiomas apropiados dentro de la organización y a los socios de negocios que representan más que un riesgo bajo de soborno;— estar disponible a las partes interesadas pertinentes, según corresponda.</a:t>
            </a:r>
          </a:p>
        </p:txBody>
      </p:sp>
    </p:spTree>
    <p:extLst>
      <p:ext uri="{BB962C8B-B14F-4D97-AF65-F5344CB8AC3E}">
        <p14:creationId xmlns:p14="http://schemas.microsoft.com/office/powerpoint/2010/main" val="207073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F566CD-AB2F-46EE-7DD2-963F4DF688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309" y="229358"/>
            <a:ext cx="9535527" cy="609601"/>
          </a:xfrm>
        </p:spPr>
        <p:txBody>
          <a:bodyPr>
            <a:normAutofit/>
          </a:bodyPr>
          <a:lstStyle/>
          <a:p>
            <a:r>
              <a:rPr lang="es-MX" sz="2400" dirty="0"/>
              <a:t>5.3 Roles, responsabilidades y autoridades en la organización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7341D97-D303-69FC-2453-E7DF34FBC6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7309" y="1104331"/>
            <a:ext cx="10157354" cy="5181600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es-MX" sz="1600" dirty="0"/>
              <a:t>5.3.1 Roles y responsabilidadesLa alta dirección debe tener la responsabilidad general de la implementación y el cumplimiento del sistema de gestión antisoborno tal como se describe en el apartado </a:t>
            </a:r>
          </a:p>
          <a:p>
            <a:pPr marL="0" indent="0" algn="just">
              <a:buNone/>
            </a:pPr>
            <a:r>
              <a:rPr lang="es-MX" sz="1600" dirty="0"/>
              <a:t>5.1.2.La alta dirección debe asegurarse de que las responsabilidades y autoridades para los roles pertinentes se asignen, se comuniquen dentro y a través de todos los niveles de la organización.Los directores en cada nivel deben ser responsables de requerir que los requisitos del sistema de gestión antisoborno se apliquen y se cumplan en su departamento o función.El órgano de gobierno (si existe), la alta dirección y cualquier otro miembro del personal deben ser responsables de entender, cumplir y aplicar los requisitos del sistema de gestión antisoborno en lo que respecta a su rol en la organización</a:t>
            </a:r>
          </a:p>
          <a:p>
            <a:pPr marL="0" indent="0" algn="just">
              <a:buNone/>
            </a:pPr>
            <a:r>
              <a:rPr lang="es-MX" sz="1600" dirty="0"/>
              <a:t>5.3.2 Función de cumplimiento antisoborno</a:t>
            </a:r>
          </a:p>
          <a:p>
            <a:pPr marL="0" indent="0" algn="just">
              <a:buNone/>
            </a:pPr>
            <a:r>
              <a:rPr lang="es-MX" sz="1600" dirty="0"/>
              <a:t>La alta dirección debe asignar a la función de cumplimiento antisoborno la responsabilidad y autoridad para:</a:t>
            </a:r>
          </a:p>
          <a:p>
            <a:pPr marL="0" indent="0" algn="just">
              <a:buNone/>
            </a:pPr>
            <a:r>
              <a:rPr lang="es-MX" sz="1600" dirty="0"/>
              <a:t>a)supervisar el diseño e implementación del sistema de gestión antisoborno por parte de la organización;</a:t>
            </a:r>
          </a:p>
          <a:p>
            <a:pPr marL="0" indent="0" algn="just">
              <a:buNone/>
            </a:pPr>
            <a:r>
              <a:rPr lang="es-MX" sz="1600" dirty="0"/>
              <a:t>b) proporcionar asesoramiento y orientación al personal sobre el sistema de gestión antisoborno y las cuestiones relacionadas con el soborno;</a:t>
            </a:r>
          </a:p>
          <a:p>
            <a:pPr marL="0" indent="0" algn="just">
              <a:buNone/>
            </a:pPr>
            <a:r>
              <a:rPr lang="es-MX" sz="1600" dirty="0"/>
              <a:t>c)asegurarse de que el sistema de gestión antisoborno es conforme con los requisitos de este documento;</a:t>
            </a:r>
          </a:p>
          <a:p>
            <a:pPr marL="0" indent="0" algn="just">
              <a:buNone/>
            </a:pPr>
            <a:r>
              <a:rPr lang="es-MX" sz="1600" dirty="0"/>
              <a:t>d) informar sobre el desempeño del sistema de gestión antisoborno al órgano de gobierno (si existe) y a la alta dirección y a otras funciones de cumplimiento, según corresponda.</a:t>
            </a:r>
          </a:p>
          <a:p>
            <a:pPr marL="0" indent="0" algn="just">
              <a:buNone/>
            </a:pPr>
            <a:r>
              <a:rPr lang="es-MX" sz="1600" dirty="0"/>
              <a:t>La función de cumplimiento antisoborno debe ser provista de recursos adecuados y asignada a los personas que tengan la competencia, la posición, la autoridad y la independencia apropiadas</a:t>
            </a:r>
          </a:p>
          <a:p>
            <a:pPr marL="0" indent="0" algn="just">
              <a:buNone/>
            </a:pPr>
            <a:r>
              <a:rPr lang="es-MX" sz="1600" dirty="0"/>
              <a:t>La función de cumplimiento antisoborno debe tener acceso directo y rápido al órgano de cumplimiento (si existe) y a la alta dirección en el caso de que necesite plantear cualquier cuestión o inquietud en relación con el soborno o el sistema de gestión antisoborno. </a:t>
            </a:r>
          </a:p>
          <a:p>
            <a:pPr marL="0" indent="0" algn="just">
              <a:buNone/>
            </a:pPr>
            <a:r>
              <a:rPr lang="es-MX" sz="1600" dirty="0"/>
              <a:t>La alta dirección puede asignar parte o la totalidad de la función de cumplimiento antisoborno a personas externas a la organización, Si lo hace la alta dirección debe asegurar que el personal específico tenga la responsabilidad y autoridad sobre aquellas parte de la función asignadas externamente </a:t>
            </a:r>
          </a:p>
        </p:txBody>
      </p:sp>
    </p:spTree>
    <p:extLst>
      <p:ext uri="{BB962C8B-B14F-4D97-AF65-F5344CB8AC3E}">
        <p14:creationId xmlns:p14="http://schemas.microsoft.com/office/powerpoint/2010/main" val="3010189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Libros 16 x 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2787940.potx" id="{9A4E33EC-D715-440E-9062-8AFA4CC9E341}" vid="{0DFBCB81-4ACA-49F1-BA1C-2B43B27F1FC4}"/>
    </a:ext>
  </a:extLst>
</a:theme>
</file>

<file path=ppt/theme/theme2.xml><?xml version="1.0" encoding="utf-8"?>
<a:theme xmlns:a="http://schemas.openxmlformats.org/drawingml/2006/main" name="Tema de Offic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7f9b5e87859ce6d7eedbdc6e4e4205c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5e0075ee7624d6a846e01eb6183742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  <Status xmlns="71af3243-3dd4-4a8d-8c0d-dd76da1f02a5">Not started</Statu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F4F8AD8-F3E1-484E-A8DF-628412F9F714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71af3243-3dd4-4a8d-8c0d-dd76da1f02a5"/>
    <ds:schemaRef ds:uri="16c05727-aa75-4e4a-9b5f-8a80a1165891"/>
  </ds:schemaRefs>
</ds:datastoreItem>
</file>

<file path=customXml/itemProps2.xml><?xml version="1.0" encoding="utf-8"?>
<ds:datastoreItem xmlns:ds="http://schemas.openxmlformats.org/officeDocument/2006/customXml" ds:itemID="{8594D43E-AB81-4FB8-ABAF-0DE688D065EC}">
  <ds:schemaRefs>
    <ds:schemaRef ds:uri="http://schemas.microsoft.com/office/2006/metadata/properties"/>
    <ds:schemaRef ds:uri="http://www.w3.org/2000/xmlns/"/>
    <ds:schemaRef ds:uri="71af3243-3dd4-4a8d-8c0d-dd76da1f02a5"/>
    <ds:schemaRef ds:uri="http://www.w3.org/2001/XMLSchema-instance"/>
  </ds:schemaRefs>
</ds:datastoreItem>
</file>

<file path=customXml/itemProps3.xml><?xml version="1.0" encoding="utf-8"?>
<ds:datastoreItem xmlns:ds="http://schemas.openxmlformats.org/officeDocument/2006/customXml" ds:itemID="{13FEDD63-1D7E-4C58-AC87-FD283D97AD1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TF02787940</Template>
  <TotalTime>0</TotalTime>
  <Words>150</Words>
  <Application>Microsoft Office PowerPoint</Application>
  <PresentationFormat>Personalizado</PresentationFormat>
  <Paragraphs>60</Paragraphs>
  <Slides>9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Libros 16 x 9</vt:lpstr>
      <vt:lpstr>ISO 37001:2016</vt:lpstr>
      <vt:lpstr>4 Contexto de la organización</vt:lpstr>
      <vt:lpstr>Presentación de PowerPoint</vt:lpstr>
      <vt:lpstr>4.5 Evaluación del riesgo de soborno </vt:lpstr>
      <vt:lpstr>Presentación de PowerPoint</vt:lpstr>
      <vt:lpstr>5 Liderazgo</vt:lpstr>
      <vt:lpstr>Presentación de PowerPoint</vt:lpstr>
      <vt:lpstr>5.2 Política antisoborno</vt:lpstr>
      <vt:lpstr>5.3 Roles, responsabilidades y autoridades en la organización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ISO 37001:2016</dc:title>
  <dc:creator>Comercial IDPN</dc:creator>
  <cp:lastModifiedBy>Comercial IDPN</cp:lastModifiedBy>
  <cp:revision>4</cp:revision>
  <dcterms:created xsi:type="dcterms:W3CDTF">2024-11-07T04:42:41Z</dcterms:created>
  <dcterms:modified xsi:type="dcterms:W3CDTF">2024-11-11T03:20:29Z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