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1"/>
  </p:notesMasterIdLst>
  <p:handoutMasterIdLst>
    <p:handoutMasterId r:id="rId12"/>
  </p:handoutMasterIdLst>
  <p:sldIdLst>
    <p:sldId id="299" r:id="rId5"/>
    <p:sldId id="298" r:id="rId6"/>
    <p:sldId id="300" r:id="rId7"/>
    <p:sldId id="301" r:id="rId8"/>
    <p:sldId id="302" r:id="rId9"/>
    <p:sldId id="303" r:id="rId10"/>
  </p:sldIdLst>
  <p:sldSz cx="12188825" cy="6858000"/>
  <p:notesSz cx="6858000" cy="9144000"/>
  <p:defaultTextStyle>
    <a:defPPr rtl="0">
      <a:defRPr lang="es-mx"/>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653" autoAdjust="0"/>
    <p:restoredTop sz="94337" autoAdjust="0"/>
  </p:normalViewPr>
  <p:slideViewPr>
    <p:cSldViewPr showGuides="1">
      <p:cViewPr varScale="1">
        <p:scale>
          <a:sx n="74" d="100"/>
          <a:sy n="74" d="100"/>
        </p:scale>
        <p:origin x="84" y="864"/>
      </p:cViewPr>
      <p:guideLst>
        <p:guide pos="3839"/>
        <p:guide orient="horz" pos="2160"/>
      </p:guideLst>
    </p:cSldViewPr>
  </p:slideViewPr>
  <p:notesTextViewPr>
    <p:cViewPr>
      <p:scale>
        <a:sx n="1" d="1"/>
        <a:sy n="1" d="1"/>
      </p:scale>
      <p:origin x="0" y="0"/>
    </p:cViewPr>
  </p:notesTextViewPr>
  <p:notesViewPr>
    <p:cSldViewPr>
      <p:cViewPr varScale="1">
        <p:scale>
          <a:sx n="88" d="100"/>
          <a:sy n="88" d="100"/>
        </p:scale>
        <p:origin x="207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es-MX">
              <a:solidFill>
                <a:schemeClr val="tx2"/>
              </a:solidFill>
            </a:endParaRPr>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8B2ACBB2-C278-45D1-B98C-2D27EF918D41}" type="datetime1">
              <a:rPr lang="es-MX" smtClean="0">
                <a:solidFill>
                  <a:schemeClr val="tx2"/>
                </a:solidFill>
              </a:rPr>
              <a:t>10/11/24</a:t>
            </a:fld>
            <a:endParaRPr lang="es-MX">
              <a:solidFill>
                <a:schemeClr val="tx2"/>
              </a:solidFill>
            </a:endParaRPr>
          </a:p>
        </p:txBody>
      </p:sp>
      <p:sp>
        <p:nvSpPr>
          <p:cNvPr id="4" name="Marcador del pie de la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es-MX">
              <a:solidFill>
                <a:schemeClr val="tx2"/>
              </a:solidFill>
            </a:endParaRPr>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CFD77566-CD65-4859-9FA1-43956DC85B8C}" type="slidenum">
              <a:rPr lang="es-MX" smtClean="0">
                <a:solidFill>
                  <a:schemeClr val="tx2"/>
                </a:solidFill>
              </a:rPr>
              <a:t>‹Nº›</a:t>
            </a:fld>
            <a:endParaRPr lang="es-MX">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pPr rtl="0"/>
            <a:endParaRPr lang="es-MX" noProof="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pPr rtl="0"/>
            <a:fld id="{D99B2069-EDBE-40EC-9B34-574707E16BC7}" type="datetime1">
              <a:rPr lang="es-MX" noProof="0" smtClean="0"/>
              <a:t>10/11/24</a:t>
            </a:fld>
            <a:endParaRPr lang="es-MX" noProof="0"/>
          </a:p>
        </p:txBody>
      </p:sp>
      <p:sp>
        <p:nvSpPr>
          <p:cNvPr id="4" name="Marcador de posición de imagen d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es-MX" noProof="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MX" noProof="0"/>
              <a:t>Haz clic para modificar los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pPr rtl="0"/>
            <a:endParaRPr lang="es-MX" noProof="0"/>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pPr rtl="0"/>
            <a:fld id="{B8796F01-7154-41E0-B48B-A6921757531A}" type="slidenum">
              <a:rPr lang="es-MX" noProof="0" smtClean="0"/>
              <a:pPr rtl="0"/>
              <a:t>‹Nº›</a:t>
            </a:fld>
            <a:endParaRPr lang="es-MX" noProof="0"/>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hf hdr="0" ftr="0"/>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hasCustomPrompt="1"/>
          </p:nvPr>
        </p:nvSpPr>
        <p:spPr>
          <a:xfrm>
            <a:off x="4672383" y="1498601"/>
            <a:ext cx="7008574" cy="3298825"/>
          </a:xfrm>
        </p:spPr>
        <p:txBody>
          <a:bodyPr rtlCol="0">
            <a:normAutofit/>
          </a:bodyPr>
          <a:lstStyle>
            <a:lvl1pPr>
              <a:lnSpc>
                <a:spcPct val="90000"/>
              </a:lnSpc>
              <a:defRPr sz="5400" cap="none" baseline="0"/>
            </a:lvl1pPr>
          </a:lstStyle>
          <a:p>
            <a:pPr rtl="0"/>
            <a:r>
              <a:rPr lang="es-MX" noProof="0"/>
              <a:t>Haz clic para modificar el estilo de título del patrón</a:t>
            </a:r>
          </a:p>
        </p:txBody>
      </p:sp>
      <p:sp>
        <p:nvSpPr>
          <p:cNvPr id="3" name="Subtítulo 2"/>
          <p:cNvSpPr>
            <a:spLocks noGrp="1"/>
          </p:cNvSpPr>
          <p:nvPr>
            <p:ph type="subTitle" idx="1" hasCustomPrompt="1"/>
          </p:nvPr>
        </p:nvSpPr>
        <p:spPr>
          <a:xfrm>
            <a:off x="4672383" y="4927600"/>
            <a:ext cx="7008574" cy="1244600"/>
          </a:xfrm>
        </p:spPr>
        <p:txBody>
          <a:bodyPr rtlCol="0">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pPr rtl="0"/>
            <a:r>
              <a:rPr lang="es-MX" noProof="0"/>
              <a:t>Haz clic para editar el estilo de subtítulo del patrón</a:t>
            </a: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p>
            <a:pPr rtl="0"/>
            <a:r>
              <a:rPr lang="es-MX" noProof="0"/>
              <a:t>Haz clic para modificar el estilo de título del patrón</a:t>
            </a:r>
          </a:p>
        </p:txBody>
      </p:sp>
      <p:sp>
        <p:nvSpPr>
          <p:cNvPr id="3" name="Marcador de posición de texto vertical 2"/>
          <p:cNvSpPr>
            <a:spLocks noGrp="1"/>
          </p:cNvSpPr>
          <p:nvPr>
            <p:ph type="body" orient="vert" idx="1" hasCustomPrompt="1"/>
          </p:nvPr>
        </p:nvSpPr>
        <p:spPr/>
        <p:txBody>
          <a:bodyPr vert="eaVert" rtlCol="0"/>
          <a:lstStyle/>
          <a:p>
            <a:pPr lvl="0" rtl="0"/>
            <a:r>
              <a:rPr lang="es-MX" noProof="0"/>
              <a:t>Haz clic para modificar los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4" name="Marcador de posición de fecha 3"/>
          <p:cNvSpPr>
            <a:spLocks noGrp="1"/>
          </p:cNvSpPr>
          <p:nvPr>
            <p:ph type="dt" sz="half" idx="10"/>
          </p:nvPr>
        </p:nvSpPr>
        <p:spPr/>
        <p:txBody>
          <a:bodyPr rtlCol="0"/>
          <a:lstStyle/>
          <a:p>
            <a:pPr rtl="0"/>
            <a:fld id="{C7E6A4C1-486A-40ED-BC1F-865B3B99A549}" type="datetime1">
              <a:rPr lang="es-MX" noProof="0" smtClean="0"/>
              <a:t>10/11/24</a:t>
            </a:fld>
            <a:endParaRPr lang="es-MX" noProof="0"/>
          </a:p>
        </p:txBody>
      </p:sp>
      <p:sp>
        <p:nvSpPr>
          <p:cNvPr id="5" name="Marcador de posición del pie de página 4"/>
          <p:cNvSpPr>
            <a:spLocks noGrp="1"/>
          </p:cNvSpPr>
          <p:nvPr>
            <p:ph type="ftr" sz="quarter" idx="11"/>
          </p:nvPr>
        </p:nvSpPr>
        <p:spPr/>
        <p:txBody>
          <a:bodyPr rtlCol="0"/>
          <a:lstStyle/>
          <a:p>
            <a:pPr rtl="0"/>
            <a:endParaRPr lang="es-MX" noProof="0"/>
          </a:p>
        </p:txBody>
      </p:sp>
      <p:sp>
        <p:nvSpPr>
          <p:cNvPr id="6" name="Marcador de número de diapositiva 5"/>
          <p:cNvSpPr>
            <a:spLocks noGrp="1"/>
          </p:cNvSpPr>
          <p:nvPr>
            <p:ph type="sldNum" sz="quarter" idx="12"/>
          </p:nvPr>
        </p:nvSpPr>
        <p:spPr/>
        <p:txBody>
          <a:bodyPr rtlCol="0"/>
          <a:lstStyle/>
          <a:p>
            <a:pPr rtl="0"/>
            <a:fld id="{591C5AD9-787D-40FA-8A4D-16A055B9AF81}" type="slidenum">
              <a:rPr lang="es-MX" noProof="0" smtClean="0"/>
              <a:t>‹Nº›</a:t>
            </a:fld>
            <a:endParaRPr lang="es-MX" noProof="0"/>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9852633" y="274638"/>
            <a:ext cx="1422030" cy="5897561"/>
          </a:xfrm>
        </p:spPr>
        <p:txBody>
          <a:bodyPr vert="eaVert" rtlCol="0"/>
          <a:lstStyle/>
          <a:p>
            <a:pPr rtl="0"/>
            <a:r>
              <a:rPr lang="es-MX" noProof="0"/>
              <a:t>Haz clic para modificar el estilo de título del patrón</a:t>
            </a:r>
          </a:p>
        </p:txBody>
      </p:sp>
      <p:sp>
        <p:nvSpPr>
          <p:cNvPr id="3" name="Marcador de posición de texto vertical 2"/>
          <p:cNvSpPr>
            <a:spLocks noGrp="1"/>
          </p:cNvSpPr>
          <p:nvPr>
            <p:ph type="body" orient="vert" idx="1" hasCustomPrompt="1"/>
          </p:nvPr>
        </p:nvSpPr>
        <p:spPr>
          <a:xfrm>
            <a:off x="1117309" y="274638"/>
            <a:ext cx="8532178" cy="5897561"/>
          </a:xfrm>
        </p:spPr>
        <p:txBody>
          <a:bodyPr vert="eaVert" rtlCol="0"/>
          <a:lstStyle/>
          <a:p>
            <a:pPr lvl="0" rtl="0"/>
            <a:r>
              <a:rPr lang="es-MX" noProof="0"/>
              <a:t>Haz clic para modificar los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4" name="Marcador de posición de fecha 3"/>
          <p:cNvSpPr>
            <a:spLocks noGrp="1"/>
          </p:cNvSpPr>
          <p:nvPr>
            <p:ph type="dt" sz="half" idx="10"/>
          </p:nvPr>
        </p:nvSpPr>
        <p:spPr/>
        <p:txBody>
          <a:bodyPr rtlCol="0"/>
          <a:lstStyle/>
          <a:p>
            <a:pPr rtl="0"/>
            <a:fld id="{8D56B5B3-17BB-4647-99FE-B733D27F2789}" type="datetime1">
              <a:rPr lang="es-MX" noProof="0" smtClean="0"/>
              <a:t>10/11/24</a:t>
            </a:fld>
            <a:endParaRPr lang="es-MX" noProof="0"/>
          </a:p>
        </p:txBody>
      </p:sp>
      <p:sp>
        <p:nvSpPr>
          <p:cNvPr id="5" name="Marcador de posición del pie de página 4"/>
          <p:cNvSpPr>
            <a:spLocks noGrp="1"/>
          </p:cNvSpPr>
          <p:nvPr>
            <p:ph type="ftr" sz="quarter" idx="11"/>
          </p:nvPr>
        </p:nvSpPr>
        <p:spPr/>
        <p:txBody>
          <a:bodyPr rtlCol="0"/>
          <a:lstStyle/>
          <a:p>
            <a:pPr rtl="0"/>
            <a:endParaRPr lang="es-MX" noProof="0"/>
          </a:p>
        </p:txBody>
      </p:sp>
      <p:sp>
        <p:nvSpPr>
          <p:cNvPr id="6" name="Marcador de número de diapositiva 5"/>
          <p:cNvSpPr>
            <a:spLocks noGrp="1"/>
          </p:cNvSpPr>
          <p:nvPr>
            <p:ph type="sldNum" sz="quarter" idx="12"/>
          </p:nvPr>
        </p:nvSpPr>
        <p:spPr/>
        <p:txBody>
          <a:bodyPr rtlCol="0"/>
          <a:lstStyle/>
          <a:p>
            <a:pPr rtl="0"/>
            <a:fld id="{591C5AD9-787D-40FA-8A4D-16A055B9AF81}" type="slidenum">
              <a:rPr lang="es-MX" noProof="0" smtClean="0"/>
              <a:t>‹Nº›</a:t>
            </a:fld>
            <a:endParaRPr lang="es-MX" noProof="0"/>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p>
            <a:pPr rtl="0"/>
            <a:r>
              <a:rPr lang="es-MX" noProof="0"/>
              <a:t>Haz clic para modificar el estilo de título del patrón</a:t>
            </a:r>
          </a:p>
        </p:txBody>
      </p:sp>
      <p:sp>
        <p:nvSpPr>
          <p:cNvPr id="3" name="Marcador de posición de contenido 2"/>
          <p:cNvSpPr>
            <a:spLocks noGrp="1"/>
          </p:cNvSpPr>
          <p:nvPr>
            <p:ph idx="1" hasCustomPrompt="1"/>
          </p:nvPr>
        </p:nvSpPr>
        <p:spPr/>
        <p:txBody>
          <a:bodyPr rtlCol="0"/>
          <a:lstStyle>
            <a:lvl5pPr>
              <a:defRPr/>
            </a:lvl5pPr>
            <a:lvl6pPr>
              <a:defRPr/>
            </a:lvl6pPr>
            <a:lvl7pPr>
              <a:defRPr baseline="0"/>
            </a:lvl7pPr>
            <a:lvl8pPr>
              <a:defRPr baseline="0"/>
            </a:lvl8pPr>
            <a:lvl9pPr>
              <a:defRPr baseline="0"/>
            </a:lvl9pPr>
          </a:lstStyle>
          <a:p>
            <a:pPr lvl="0" rtl="0"/>
            <a:r>
              <a:rPr lang="es-MX" noProof="0"/>
              <a:t>Haz clic para modificar los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4" name="Marcador de posición de fecha 3"/>
          <p:cNvSpPr>
            <a:spLocks noGrp="1"/>
          </p:cNvSpPr>
          <p:nvPr>
            <p:ph type="dt" sz="half" idx="10"/>
          </p:nvPr>
        </p:nvSpPr>
        <p:spPr/>
        <p:txBody>
          <a:bodyPr rtlCol="0"/>
          <a:lstStyle/>
          <a:p>
            <a:pPr rtl="0"/>
            <a:fld id="{C92DB8DC-9301-4AFE-9436-AE16A009C555}" type="datetime1">
              <a:rPr lang="es-MX" noProof="0" smtClean="0"/>
              <a:t>10/11/24</a:t>
            </a:fld>
            <a:endParaRPr lang="es-MX" noProof="0"/>
          </a:p>
        </p:txBody>
      </p:sp>
      <p:sp>
        <p:nvSpPr>
          <p:cNvPr id="5" name="Marcador de posición del pie de página 4"/>
          <p:cNvSpPr>
            <a:spLocks noGrp="1"/>
          </p:cNvSpPr>
          <p:nvPr>
            <p:ph type="ftr" sz="quarter" idx="11"/>
          </p:nvPr>
        </p:nvSpPr>
        <p:spPr/>
        <p:txBody>
          <a:bodyPr rtlCol="0"/>
          <a:lstStyle/>
          <a:p>
            <a:pPr rtl="0"/>
            <a:endParaRPr lang="es-MX" noProof="0"/>
          </a:p>
        </p:txBody>
      </p:sp>
      <p:sp>
        <p:nvSpPr>
          <p:cNvPr id="6" name="Marcador de número de diapositiva 5"/>
          <p:cNvSpPr>
            <a:spLocks noGrp="1"/>
          </p:cNvSpPr>
          <p:nvPr>
            <p:ph type="sldNum" sz="quarter" idx="12"/>
          </p:nvPr>
        </p:nvSpPr>
        <p:spPr/>
        <p:txBody>
          <a:bodyPr rtlCol="0"/>
          <a:lstStyle/>
          <a:p>
            <a:pPr rtl="0"/>
            <a:fld id="{DA60BA0E-20D0-4E7C-B286-26C960A6788F}" type="slidenum">
              <a:rPr lang="es-MX" noProof="0" smtClean="0"/>
              <a:t>‹Nº›</a:t>
            </a:fld>
            <a:endParaRPr lang="es-MX" noProof="0"/>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12589" y="4445000"/>
            <a:ext cx="7008574" cy="1930400"/>
          </a:xfrm>
        </p:spPr>
        <p:txBody>
          <a:bodyPr rtlCol="0" anchor="t">
            <a:normAutofit/>
          </a:bodyPr>
          <a:lstStyle>
            <a:lvl1pPr algn="l">
              <a:defRPr sz="5400" b="0" cap="none" baseline="0"/>
            </a:lvl1pPr>
          </a:lstStyle>
          <a:p>
            <a:pPr rtl="0"/>
            <a:r>
              <a:rPr lang="es-MX" noProof="0"/>
              <a:t>Haz clic para modificar el estilo de título del patrón</a:t>
            </a:r>
          </a:p>
        </p:txBody>
      </p:sp>
      <p:sp>
        <p:nvSpPr>
          <p:cNvPr id="3" name="Marcador de texto 2"/>
          <p:cNvSpPr>
            <a:spLocks noGrp="1"/>
          </p:cNvSpPr>
          <p:nvPr>
            <p:ph type="body" idx="1" hasCustomPrompt="1"/>
          </p:nvPr>
        </p:nvSpPr>
        <p:spPr>
          <a:xfrm>
            <a:off x="812589" y="3124200"/>
            <a:ext cx="7008574" cy="1296987"/>
          </a:xfrm>
        </p:spPr>
        <p:txBody>
          <a:bodyPr rtlCol="0"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rtl="0"/>
            <a:r>
              <a:rPr lang="es-MX" noProof="0"/>
              <a:t>Haz clic para modificar los estilos de texto del patrón</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p>
            <a:pPr rtl="0"/>
            <a:r>
              <a:rPr lang="es-MX" noProof="0"/>
              <a:t>Haz clic para modificar el estilo de título del patrón</a:t>
            </a:r>
          </a:p>
        </p:txBody>
      </p:sp>
      <p:sp>
        <p:nvSpPr>
          <p:cNvPr id="3" name="Marcador de posición de contenido 2"/>
          <p:cNvSpPr>
            <a:spLocks noGrp="1"/>
          </p:cNvSpPr>
          <p:nvPr>
            <p:ph sz="half" idx="1" hasCustomPrompt="1"/>
          </p:nvPr>
        </p:nvSpPr>
        <p:spPr>
          <a:xfrm>
            <a:off x="1117309" y="1701800"/>
            <a:ext cx="4977104" cy="4470400"/>
          </a:xfrm>
        </p:spPr>
        <p:txBody>
          <a:bodyPr rtlCol="0">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rtl="0"/>
            <a:r>
              <a:rPr lang="es-MX" noProof="0"/>
              <a:t>Haz clic para modificar los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4" name="Marcador de posición de contenido 3"/>
          <p:cNvSpPr>
            <a:spLocks noGrp="1"/>
          </p:cNvSpPr>
          <p:nvPr>
            <p:ph sz="half" idx="2" hasCustomPrompt="1"/>
          </p:nvPr>
        </p:nvSpPr>
        <p:spPr>
          <a:xfrm>
            <a:off x="6297559" y="1701800"/>
            <a:ext cx="4977104" cy="4470400"/>
          </a:xfrm>
        </p:spPr>
        <p:txBody>
          <a:bodyPr rtlCol="0">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rtl="0"/>
            <a:r>
              <a:rPr lang="es-MX" noProof="0"/>
              <a:t>Haz clic para modificar los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5" name="Marcador de posición de fecha 4"/>
          <p:cNvSpPr>
            <a:spLocks noGrp="1"/>
          </p:cNvSpPr>
          <p:nvPr>
            <p:ph type="dt" sz="half" idx="10"/>
          </p:nvPr>
        </p:nvSpPr>
        <p:spPr/>
        <p:txBody>
          <a:bodyPr rtlCol="0"/>
          <a:lstStyle/>
          <a:p>
            <a:pPr rtl="0"/>
            <a:fld id="{6A76D475-91AA-4F8A-8B1A-85011534B9C6}" type="datetime1">
              <a:rPr lang="es-MX" noProof="0" smtClean="0"/>
              <a:t>10/11/24</a:t>
            </a:fld>
            <a:endParaRPr lang="es-MX" noProof="0"/>
          </a:p>
        </p:txBody>
      </p:sp>
      <p:sp>
        <p:nvSpPr>
          <p:cNvPr id="6" name="Marcador de posición de pie de página 5"/>
          <p:cNvSpPr>
            <a:spLocks noGrp="1"/>
          </p:cNvSpPr>
          <p:nvPr>
            <p:ph type="ftr" sz="quarter" idx="11"/>
          </p:nvPr>
        </p:nvSpPr>
        <p:spPr/>
        <p:txBody>
          <a:bodyPr rtlCol="0"/>
          <a:lstStyle/>
          <a:p>
            <a:pPr rtl="0"/>
            <a:endParaRPr lang="es-MX" noProof="0"/>
          </a:p>
        </p:txBody>
      </p:sp>
      <p:sp>
        <p:nvSpPr>
          <p:cNvPr id="7" name="Marcador de número de diapositiva 6"/>
          <p:cNvSpPr>
            <a:spLocks noGrp="1"/>
          </p:cNvSpPr>
          <p:nvPr>
            <p:ph type="sldNum" sz="quarter" idx="12"/>
          </p:nvPr>
        </p:nvSpPr>
        <p:spPr/>
        <p:txBody>
          <a:bodyPr rtlCol="0"/>
          <a:lstStyle/>
          <a:p>
            <a:pPr rtl="0"/>
            <a:fld id="{EB37DED6-D4C7-42EE-AB49-D2E39E64FDE4}" type="slidenum">
              <a:rPr lang="es-MX" noProof="0" smtClean="0"/>
              <a:t>‹Nº›</a:t>
            </a:fld>
            <a:endParaRPr lang="es-MX" noProof="0"/>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lvl1pPr>
              <a:defRPr/>
            </a:lvl1pPr>
          </a:lstStyle>
          <a:p>
            <a:pPr rtl="0"/>
            <a:r>
              <a:rPr lang="es-MX" noProof="0"/>
              <a:t>Haz clic para modificar el estilo de título del patrón</a:t>
            </a:r>
          </a:p>
        </p:txBody>
      </p:sp>
      <p:sp>
        <p:nvSpPr>
          <p:cNvPr id="3" name="Marcador de posición de texto 2"/>
          <p:cNvSpPr>
            <a:spLocks noGrp="1"/>
          </p:cNvSpPr>
          <p:nvPr>
            <p:ph type="body" idx="1" hasCustomPrompt="1"/>
          </p:nvPr>
        </p:nvSpPr>
        <p:spPr>
          <a:xfrm>
            <a:off x="1121372" y="1608836"/>
            <a:ext cx="4973041" cy="792000"/>
          </a:xfrm>
        </p:spPr>
        <p:txBody>
          <a:bodyPr rtlCol="0"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es-MX" noProof="0" dirty="0"/>
              <a:t>Haz clic para modificar los estilos de texto del patrón</a:t>
            </a:r>
          </a:p>
        </p:txBody>
      </p:sp>
      <p:sp>
        <p:nvSpPr>
          <p:cNvPr id="4" name="Marcador de posición de contenido 3"/>
          <p:cNvSpPr>
            <a:spLocks noGrp="1"/>
          </p:cNvSpPr>
          <p:nvPr>
            <p:ph sz="half" idx="2" hasCustomPrompt="1"/>
          </p:nvPr>
        </p:nvSpPr>
        <p:spPr>
          <a:xfrm>
            <a:off x="1117309" y="2536472"/>
            <a:ext cx="4977104" cy="3635728"/>
          </a:xfrm>
        </p:spPr>
        <p:txBody>
          <a:bodyPr rtlCol="0">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rtl="0"/>
            <a:r>
              <a:rPr lang="es-MX" noProof="0" dirty="0"/>
              <a:t>Haz clic para modificar los estilos de texto del patrón</a:t>
            </a:r>
          </a:p>
          <a:p>
            <a:pPr lvl="1" rtl="0"/>
            <a:r>
              <a:rPr lang="es-MX" noProof="0" dirty="0"/>
              <a:t>Segundo nivel</a:t>
            </a:r>
          </a:p>
          <a:p>
            <a:pPr lvl="2" rtl="0"/>
            <a:r>
              <a:rPr lang="es-MX" noProof="0" dirty="0"/>
              <a:t>Tercer nivel</a:t>
            </a:r>
          </a:p>
          <a:p>
            <a:pPr lvl="3" rtl="0"/>
            <a:r>
              <a:rPr lang="es-MX" noProof="0" dirty="0"/>
              <a:t>Cuarto nivel</a:t>
            </a:r>
          </a:p>
          <a:p>
            <a:pPr lvl="4" rtl="0"/>
            <a:r>
              <a:rPr lang="es-MX" noProof="0" dirty="0"/>
              <a:t>Quinto nivel</a:t>
            </a:r>
          </a:p>
        </p:txBody>
      </p:sp>
      <p:sp>
        <p:nvSpPr>
          <p:cNvPr id="5" name="Marcador de texto 4"/>
          <p:cNvSpPr>
            <a:spLocks noGrp="1"/>
          </p:cNvSpPr>
          <p:nvPr>
            <p:ph type="body" sz="quarter" idx="3" hasCustomPrompt="1"/>
          </p:nvPr>
        </p:nvSpPr>
        <p:spPr>
          <a:xfrm>
            <a:off x="6301622" y="1608836"/>
            <a:ext cx="4973041" cy="792000"/>
          </a:xfrm>
        </p:spPr>
        <p:txBody>
          <a:bodyPr rtlCol="0"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es-MX" noProof="0"/>
              <a:t>Haz clic para modificar los estilos de texto del patrón</a:t>
            </a:r>
          </a:p>
        </p:txBody>
      </p:sp>
      <p:sp>
        <p:nvSpPr>
          <p:cNvPr id="6" name="Marcador de posición de contenido 5"/>
          <p:cNvSpPr>
            <a:spLocks noGrp="1"/>
          </p:cNvSpPr>
          <p:nvPr>
            <p:ph sz="quarter" idx="4" hasCustomPrompt="1"/>
          </p:nvPr>
        </p:nvSpPr>
        <p:spPr>
          <a:xfrm>
            <a:off x="6297559" y="2536472"/>
            <a:ext cx="4977104" cy="3635728"/>
          </a:xfrm>
        </p:spPr>
        <p:txBody>
          <a:bodyPr rtlCol="0">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rtl="0"/>
            <a:r>
              <a:rPr lang="es-MX" noProof="0" dirty="0"/>
              <a:t>Haz clic para modificar los estilos de texto del patrón</a:t>
            </a:r>
          </a:p>
          <a:p>
            <a:pPr lvl="1" rtl="0"/>
            <a:r>
              <a:rPr lang="es-MX" noProof="0" dirty="0"/>
              <a:t>Segundo nivel</a:t>
            </a:r>
          </a:p>
          <a:p>
            <a:pPr lvl="2" rtl="0"/>
            <a:r>
              <a:rPr lang="es-MX" noProof="0" dirty="0"/>
              <a:t>Tercer nivel</a:t>
            </a:r>
          </a:p>
          <a:p>
            <a:pPr lvl="3" rtl="0"/>
            <a:r>
              <a:rPr lang="es-MX" noProof="0" dirty="0"/>
              <a:t>Cuarto nivel</a:t>
            </a:r>
          </a:p>
          <a:p>
            <a:pPr lvl="4" rtl="0"/>
            <a:r>
              <a:rPr lang="es-MX" noProof="0" dirty="0"/>
              <a:t>Quinto nivel</a:t>
            </a:r>
          </a:p>
        </p:txBody>
      </p:sp>
      <p:sp>
        <p:nvSpPr>
          <p:cNvPr id="7" name="Marcador de fecha 6"/>
          <p:cNvSpPr>
            <a:spLocks noGrp="1"/>
          </p:cNvSpPr>
          <p:nvPr>
            <p:ph type="dt" sz="half" idx="10"/>
          </p:nvPr>
        </p:nvSpPr>
        <p:spPr/>
        <p:txBody>
          <a:bodyPr rtlCol="0"/>
          <a:lstStyle/>
          <a:p>
            <a:pPr rtl="0"/>
            <a:fld id="{3303EBE2-C514-47E2-8FF5-CE84AD996D10}" type="datetime1">
              <a:rPr lang="es-MX" noProof="0" smtClean="0"/>
              <a:t>10/11/24</a:t>
            </a:fld>
            <a:endParaRPr lang="es-MX" noProof="0"/>
          </a:p>
        </p:txBody>
      </p:sp>
      <p:sp>
        <p:nvSpPr>
          <p:cNvPr id="8" name="Marcador de posición de pie de página 7"/>
          <p:cNvSpPr>
            <a:spLocks noGrp="1"/>
          </p:cNvSpPr>
          <p:nvPr>
            <p:ph type="ftr" sz="quarter" idx="11"/>
          </p:nvPr>
        </p:nvSpPr>
        <p:spPr/>
        <p:txBody>
          <a:bodyPr rtlCol="0"/>
          <a:lstStyle/>
          <a:p>
            <a:pPr rtl="0"/>
            <a:endParaRPr lang="es-MX" noProof="0"/>
          </a:p>
        </p:txBody>
      </p:sp>
      <p:sp>
        <p:nvSpPr>
          <p:cNvPr id="9" name="Marcador de número de diapositiva 8"/>
          <p:cNvSpPr>
            <a:spLocks noGrp="1"/>
          </p:cNvSpPr>
          <p:nvPr>
            <p:ph type="sldNum" sz="quarter" idx="12"/>
          </p:nvPr>
        </p:nvSpPr>
        <p:spPr/>
        <p:txBody>
          <a:bodyPr rtlCol="0"/>
          <a:lstStyle/>
          <a:p>
            <a:pPr rtl="0"/>
            <a:fld id="{EB37DED6-D4C7-42EE-AB49-D2E39E64FDE4}" type="slidenum">
              <a:rPr lang="es-MX" noProof="0" smtClean="0"/>
              <a:t>‹Nº›</a:t>
            </a:fld>
            <a:endParaRPr lang="es-MX" noProof="0"/>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rtlCol="0"/>
          <a:lstStyle/>
          <a:p>
            <a:pPr rtl="0"/>
            <a:r>
              <a:rPr lang="es-MX" noProof="0"/>
              <a:t>Haz clic para modificar el estilo de título del patrón</a:t>
            </a:r>
          </a:p>
        </p:txBody>
      </p:sp>
      <p:sp>
        <p:nvSpPr>
          <p:cNvPr id="3" name="Marcador de posición de fecha 2"/>
          <p:cNvSpPr>
            <a:spLocks noGrp="1"/>
          </p:cNvSpPr>
          <p:nvPr>
            <p:ph type="dt" sz="half" idx="10"/>
          </p:nvPr>
        </p:nvSpPr>
        <p:spPr/>
        <p:txBody>
          <a:bodyPr rtlCol="0"/>
          <a:lstStyle/>
          <a:p>
            <a:pPr rtl="0"/>
            <a:fld id="{DD514054-0D61-40EE-88B9-C292F796F934}" type="datetime1">
              <a:rPr lang="es-MX" noProof="0" smtClean="0"/>
              <a:t>10/11/24</a:t>
            </a:fld>
            <a:endParaRPr lang="es-MX" noProof="0"/>
          </a:p>
        </p:txBody>
      </p:sp>
      <p:sp>
        <p:nvSpPr>
          <p:cNvPr id="4" name="Marcador del pie de la página 3"/>
          <p:cNvSpPr>
            <a:spLocks noGrp="1"/>
          </p:cNvSpPr>
          <p:nvPr>
            <p:ph type="ftr" sz="quarter" idx="11"/>
          </p:nvPr>
        </p:nvSpPr>
        <p:spPr/>
        <p:txBody>
          <a:bodyPr rtlCol="0"/>
          <a:lstStyle/>
          <a:p>
            <a:pPr rtl="0"/>
            <a:endParaRPr lang="es-MX" noProof="0"/>
          </a:p>
        </p:txBody>
      </p:sp>
      <p:sp>
        <p:nvSpPr>
          <p:cNvPr id="5" name="Marcador de número de diapositiva 4"/>
          <p:cNvSpPr>
            <a:spLocks noGrp="1"/>
          </p:cNvSpPr>
          <p:nvPr>
            <p:ph type="sldNum" sz="quarter" idx="12"/>
          </p:nvPr>
        </p:nvSpPr>
        <p:spPr/>
        <p:txBody>
          <a:bodyPr rtlCol="0"/>
          <a:lstStyle/>
          <a:p>
            <a:pPr rtl="0"/>
            <a:fld id="{EB37DED6-D4C7-42EE-AB49-D2E39E64FDE4}" type="slidenum">
              <a:rPr lang="es-MX" noProof="0" smtClean="0"/>
              <a:t>‹Nº›</a:t>
            </a:fld>
            <a:endParaRPr lang="es-MX" noProof="0"/>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p>
            <a:pPr rtl="0"/>
            <a:fld id="{136D3141-5254-474A-A5B5-43306D3A176F}" type="datetime1">
              <a:rPr lang="es-MX" noProof="0" smtClean="0"/>
              <a:t>10/11/24</a:t>
            </a:fld>
            <a:endParaRPr lang="es-MX" noProof="0"/>
          </a:p>
        </p:txBody>
      </p:sp>
      <p:sp>
        <p:nvSpPr>
          <p:cNvPr id="3" name="Marcador de posición de pie de página 2"/>
          <p:cNvSpPr>
            <a:spLocks noGrp="1"/>
          </p:cNvSpPr>
          <p:nvPr>
            <p:ph type="ftr" sz="quarter" idx="11"/>
          </p:nvPr>
        </p:nvSpPr>
        <p:spPr/>
        <p:txBody>
          <a:bodyPr rtlCol="0"/>
          <a:lstStyle/>
          <a:p>
            <a:pPr rtl="0"/>
            <a:endParaRPr lang="es-MX" noProof="0"/>
          </a:p>
        </p:txBody>
      </p:sp>
      <p:sp>
        <p:nvSpPr>
          <p:cNvPr id="4" name="Marcador de posición de número de diapositiva 3"/>
          <p:cNvSpPr>
            <a:spLocks noGrp="1"/>
          </p:cNvSpPr>
          <p:nvPr>
            <p:ph type="sldNum" sz="quarter" idx="12"/>
          </p:nvPr>
        </p:nvSpPr>
        <p:spPr/>
        <p:txBody>
          <a:bodyPr rtlCol="0"/>
          <a:lstStyle/>
          <a:p>
            <a:pPr rtl="0"/>
            <a:fld id="{EB37DED6-D4C7-42EE-AB49-D2E39E64FDE4}" type="slidenum">
              <a:rPr lang="es-MX" noProof="0" smtClean="0"/>
              <a:t>‹Nº›</a:t>
            </a:fld>
            <a:endParaRPr lang="es-MX" noProof="0"/>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leyenda">
    <p:spTree>
      <p:nvGrpSpPr>
        <p:cNvPr id="1" name=""/>
        <p:cNvGrpSpPr/>
        <p:nvPr/>
      </p:nvGrpSpPr>
      <p:grpSpPr>
        <a:xfrm>
          <a:off x="0" y="0"/>
          <a:ext cx="0" cy="0"/>
          <a:chOff x="0" y="0"/>
          <a:chExt cx="0" cy="0"/>
        </a:xfrm>
      </p:grpSpPr>
      <p:sp>
        <p:nvSpPr>
          <p:cNvPr id="8" name="Rectángulo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MX" noProof="0"/>
          </a:p>
        </p:txBody>
      </p:sp>
      <p:sp>
        <p:nvSpPr>
          <p:cNvPr id="2" name="Título 1"/>
          <p:cNvSpPr>
            <a:spLocks noGrp="1"/>
          </p:cNvSpPr>
          <p:nvPr>
            <p:ph type="title" hasCustomPrompt="1"/>
          </p:nvPr>
        </p:nvSpPr>
        <p:spPr>
          <a:xfrm>
            <a:off x="304721" y="1701800"/>
            <a:ext cx="3351927" cy="2844800"/>
          </a:xfrm>
        </p:spPr>
        <p:txBody>
          <a:bodyPr rtlCol="0" anchor="b">
            <a:normAutofit/>
          </a:bodyPr>
          <a:lstStyle>
            <a:lvl1pPr algn="l">
              <a:defRPr sz="2000" b="1"/>
            </a:lvl1pPr>
          </a:lstStyle>
          <a:p>
            <a:pPr rtl="0"/>
            <a:r>
              <a:rPr lang="es-MX" noProof="0"/>
              <a:t>Haz clic para modificar el estilo de título del patrón</a:t>
            </a:r>
          </a:p>
        </p:txBody>
      </p:sp>
      <p:sp>
        <p:nvSpPr>
          <p:cNvPr id="4" name="Marcador de posición de texto 3"/>
          <p:cNvSpPr>
            <a:spLocks noGrp="1"/>
          </p:cNvSpPr>
          <p:nvPr>
            <p:ph type="body" sz="half" idx="2" hasCustomPrompt="1"/>
          </p:nvPr>
        </p:nvSpPr>
        <p:spPr>
          <a:xfrm>
            <a:off x="304721" y="4648200"/>
            <a:ext cx="3351927" cy="1727200"/>
          </a:xfrm>
        </p:spPr>
        <p:txBody>
          <a:bodyPr rtlCol="0">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es-MX" noProof="0"/>
              <a:t>Haz clic para modificar los estilos de texto del patrón</a:t>
            </a:r>
          </a:p>
        </p:txBody>
      </p:sp>
      <p:sp>
        <p:nvSpPr>
          <p:cNvPr id="3" name="Marcador de contenido 2"/>
          <p:cNvSpPr>
            <a:spLocks noGrp="1"/>
          </p:cNvSpPr>
          <p:nvPr>
            <p:ph idx="1" hasCustomPrompt="1"/>
          </p:nvPr>
        </p:nvSpPr>
        <p:spPr>
          <a:xfrm>
            <a:off x="4469236" y="482600"/>
            <a:ext cx="6805427" cy="5892800"/>
          </a:xfrm>
        </p:spPr>
        <p:txBody>
          <a:bodyPr rtlCol="0">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rtl="0"/>
            <a:r>
              <a:rPr lang="es-MX" noProof="0"/>
              <a:t>Haz clic para modificar los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5" name="Marcador de posición de fecha 4"/>
          <p:cNvSpPr>
            <a:spLocks noGrp="1"/>
          </p:cNvSpPr>
          <p:nvPr>
            <p:ph type="dt" sz="half" idx="10"/>
          </p:nvPr>
        </p:nvSpPr>
        <p:spPr/>
        <p:txBody>
          <a:bodyPr rtlCol="0"/>
          <a:lstStyle/>
          <a:p>
            <a:pPr rtl="0"/>
            <a:fld id="{14905B59-86D9-4135-9958-E5DF566F8FFB}" type="datetime1">
              <a:rPr lang="es-MX" noProof="0" smtClean="0"/>
              <a:t>10/11/24</a:t>
            </a:fld>
            <a:endParaRPr lang="es-MX" noProof="0"/>
          </a:p>
        </p:txBody>
      </p:sp>
      <p:sp>
        <p:nvSpPr>
          <p:cNvPr id="6" name="Marcador de posición de pie de página 5"/>
          <p:cNvSpPr>
            <a:spLocks noGrp="1"/>
          </p:cNvSpPr>
          <p:nvPr>
            <p:ph type="ftr" sz="quarter" idx="11"/>
          </p:nvPr>
        </p:nvSpPr>
        <p:spPr/>
        <p:txBody>
          <a:bodyPr rtlCol="0"/>
          <a:lstStyle/>
          <a:p>
            <a:pPr rtl="0"/>
            <a:endParaRPr lang="es-MX" noProof="0"/>
          </a:p>
        </p:txBody>
      </p:sp>
      <p:sp>
        <p:nvSpPr>
          <p:cNvPr id="7" name="Marcador de número de diapositiva 6"/>
          <p:cNvSpPr>
            <a:spLocks noGrp="1"/>
          </p:cNvSpPr>
          <p:nvPr>
            <p:ph type="sldNum" sz="quarter" idx="12"/>
          </p:nvPr>
        </p:nvSpPr>
        <p:spPr/>
        <p:txBody>
          <a:bodyPr rtlCol="0"/>
          <a:lstStyle/>
          <a:p>
            <a:pPr rtl="0"/>
            <a:fld id="{2DFBB78A-01B4-41F2-96B0-677A4A282832}" type="slidenum">
              <a:rPr lang="es-MX" noProof="0" smtClean="0"/>
              <a:t>‹Nº›</a:t>
            </a:fld>
            <a:endParaRPr lang="es-MX" noProof="0"/>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leyenda">
    <p:spTree>
      <p:nvGrpSpPr>
        <p:cNvPr id="1" name=""/>
        <p:cNvGrpSpPr/>
        <p:nvPr/>
      </p:nvGrpSpPr>
      <p:grpSpPr>
        <a:xfrm>
          <a:off x="0" y="0"/>
          <a:ext cx="0" cy="0"/>
          <a:chOff x="0" y="0"/>
          <a:chExt cx="0" cy="0"/>
        </a:xfrm>
      </p:grpSpPr>
      <p:sp>
        <p:nvSpPr>
          <p:cNvPr id="8" name="Rectángulo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MX" noProof="0"/>
          </a:p>
        </p:txBody>
      </p:sp>
      <p:sp>
        <p:nvSpPr>
          <p:cNvPr id="2" name="Título 1"/>
          <p:cNvSpPr>
            <a:spLocks noGrp="1"/>
          </p:cNvSpPr>
          <p:nvPr>
            <p:ph type="title" hasCustomPrompt="1"/>
          </p:nvPr>
        </p:nvSpPr>
        <p:spPr>
          <a:xfrm>
            <a:off x="2437765" y="4800600"/>
            <a:ext cx="7313295" cy="762000"/>
          </a:xfrm>
        </p:spPr>
        <p:txBody>
          <a:bodyPr rtlCol="0" anchor="b">
            <a:normAutofit/>
          </a:bodyPr>
          <a:lstStyle>
            <a:lvl1pPr algn="l">
              <a:defRPr sz="2000" b="1"/>
            </a:lvl1pPr>
          </a:lstStyle>
          <a:p>
            <a:pPr rtl="0"/>
            <a:r>
              <a:rPr lang="es-MX" noProof="0"/>
              <a:t>Haz clic para modificar el estilo de título del patrón</a:t>
            </a:r>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2437765" y="279401"/>
            <a:ext cx="7313295" cy="4448175"/>
          </a:xfrm>
        </p:spPr>
        <p:txBody>
          <a:bodyPr rtlCol="0">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rtl="0"/>
            <a:r>
              <a:rPr lang="es-MX" noProof="0"/>
              <a:t>Haz clic en el icono para agregar una imagen</a:t>
            </a:r>
          </a:p>
        </p:txBody>
      </p:sp>
      <p:sp>
        <p:nvSpPr>
          <p:cNvPr id="4" name="Marcador de posición de texto 3"/>
          <p:cNvSpPr>
            <a:spLocks noGrp="1"/>
          </p:cNvSpPr>
          <p:nvPr>
            <p:ph type="body" sz="half" idx="2" hasCustomPrompt="1"/>
          </p:nvPr>
        </p:nvSpPr>
        <p:spPr>
          <a:xfrm>
            <a:off x="2437765" y="5562600"/>
            <a:ext cx="7313295" cy="812800"/>
          </a:xfrm>
        </p:spPr>
        <p:txBody>
          <a:bodyPr rtlCol="0">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es-MX" noProof="0"/>
              <a:t>Haz clic para modificar los estilos de texto del patrón</a:t>
            </a:r>
          </a:p>
        </p:txBody>
      </p:sp>
      <p:sp>
        <p:nvSpPr>
          <p:cNvPr id="5" name="Marcador de posición de fecha 4"/>
          <p:cNvSpPr>
            <a:spLocks noGrp="1"/>
          </p:cNvSpPr>
          <p:nvPr>
            <p:ph type="dt" sz="half" idx="10"/>
          </p:nvPr>
        </p:nvSpPr>
        <p:spPr/>
        <p:txBody>
          <a:bodyPr rtlCol="0"/>
          <a:lstStyle/>
          <a:p>
            <a:pPr rtl="0"/>
            <a:fld id="{675751C7-906F-48AC-9959-C4111B0FB18E}" type="datetime1">
              <a:rPr lang="es-MX" noProof="0" smtClean="0"/>
              <a:t>10/11/24</a:t>
            </a:fld>
            <a:endParaRPr lang="es-MX" noProof="0"/>
          </a:p>
        </p:txBody>
      </p:sp>
      <p:sp>
        <p:nvSpPr>
          <p:cNvPr id="6" name="Marcador de posición de pie de página 5"/>
          <p:cNvSpPr>
            <a:spLocks noGrp="1"/>
          </p:cNvSpPr>
          <p:nvPr>
            <p:ph type="ftr" sz="quarter" idx="11"/>
          </p:nvPr>
        </p:nvSpPr>
        <p:spPr/>
        <p:txBody>
          <a:bodyPr rtlCol="0"/>
          <a:lstStyle/>
          <a:p>
            <a:pPr rtl="0"/>
            <a:endParaRPr lang="es-MX" noProof="0"/>
          </a:p>
        </p:txBody>
      </p:sp>
      <p:sp>
        <p:nvSpPr>
          <p:cNvPr id="7" name="Marcador de número de diapositiva 6"/>
          <p:cNvSpPr>
            <a:spLocks noGrp="1"/>
          </p:cNvSpPr>
          <p:nvPr>
            <p:ph type="sldNum" sz="quarter" idx="12"/>
          </p:nvPr>
        </p:nvSpPr>
        <p:spPr/>
        <p:txBody>
          <a:bodyPr rtlCol="0"/>
          <a:lstStyle/>
          <a:p>
            <a:pPr rtl="0"/>
            <a:fld id="{2DFBB78A-01B4-41F2-96B0-677A4A282832}" type="slidenum">
              <a:rPr lang="es-MX" noProof="0" smtClean="0"/>
              <a:t>‹Nº›</a:t>
            </a:fld>
            <a:endParaRPr lang="es-MX" noProof="0"/>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Rectángulo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MX" noProof="0"/>
          </a:p>
        </p:txBody>
      </p:sp>
      <p:sp>
        <p:nvSpPr>
          <p:cNvPr id="2" name="Marcador de posición de título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pPr rtl="0"/>
            <a:r>
              <a:rPr lang="es-MX" noProof="0"/>
              <a:t>Haz clic para modificar el estilo de título del patrón</a:t>
            </a:r>
          </a:p>
        </p:txBody>
      </p:sp>
      <p:sp>
        <p:nvSpPr>
          <p:cNvPr id="3" name="Marcador de posición de texto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rtl="0"/>
            <a:r>
              <a:rPr lang="es-MX" noProof="0"/>
              <a:t>Haz clic para modificar los estilos de texto del patrón</a:t>
            </a:r>
          </a:p>
          <a:p>
            <a:pPr lvl="1" rtl="0"/>
            <a:r>
              <a:rPr lang="es-MX" noProof="0"/>
              <a:t>Segundo nivel</a:t>
            </a:r>
          </a:p>
          <a:p>
            <a:pPr lvl="2" rtl="0"/>
            <a:r>
              <a:rPr lang="es-MX" noProof="0"/>
              <a:t>Tercer nivel</a:t>
            </a:r>
          </a:p>
          <a:p>
            <a:pPr lvl="3" rtl="0"/>
            <a:r>
              <a:rPr lang="es-MX" noProof="0"/>
              <a:t>Cuarto nivel</a:t>
            </a:r>
          </a:p>
          <a:p>
            <a:pPr lvl="4" rtl="0"/>
            <a:r>
              <a:rPr lang="es-MX" noProof="0"/>
              <a:t>Quinto nivel</a:t>
            </a:r>
          </a:p>
        </p:txBody>
      </p:sp>
      <p:sp>
        <p:nvSpPr>
          <p:cNvPr id="4" name="Marcador de posición de fecha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pPr rtl="0"/>
            <a:fld id="{ADBB9776-692C-4FB2-8564-D42439F6542D}" type="datetime1">
              <a:rPr lang="es-MX" noProof="0" smtClean="0"/>
              <a:t>10/11/24</a:t>
            </a:fld>
            <a:endParaRPr lang="es-MX" noProof="0"/>
          </a:p>
        </p:txBody>
      </p:sp>
      <p:sp>
        <p:nvSpPr>
          <p:cNvPr id="5" name="Marcador de posición del pie de página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pPr rtl="0"/>
            <a:endParaRPr lang="es-MX" noProof="0"/>
          </a:p>
        </p:txBody>
      </p:sp>
      <p:sp>
        <p:nvSpPr>
          <p:cNvPr id="6" name="Marcador de número de diapositiva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pPr rtl="0"/>
            <a:fld id="{EB37DED6-D4C7-42EE-AB49-D2E39E64FDE4}" type="slidenum">
              <a:rPr lang="es-MX" noProof="0" smtClean="0"/>
              <a:pPr rtl="0"/>
              <a:t>‹Nº›</a:t>
            </a:fld>
            <a:endParaRPr lang="es-MX" noProof="0"/>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7115D5-AD91-21C8-FA96-1C2FE501926A}"/>
              </a:ext>
            </a:extLst>
          </p:cNvPr>
          <p:cNvSpPr>
            <a:spLocks noGrp="1"/>
          </p:cNvSpPr>
          <p:nvPr>
            <p:ph type="title"/>
          </p:nvPr>
        </p:nvSpPr>
        <p:spPr>
          <a:xfrm>
            <a:off x="812589" y="4445001"/>
            <a:ext cx="4665471" cy="881418"/>
          </a:xfrm>
        </p:spPr>
        <p:txBody>
          <a:bodyPr/>
          <a:lstStyle/>
          <a:p>
            <a:r>
              <a:rPr lang="es-MX" dirty="0"/>
              <a:t>8 Operación</a:t>
            </a:r>
          </a:p>
        </p:txBody>
      </p:sp>
    </p:spTree>
    <p:extLst>
      <p:ext uri="{BB962C8B-B14F-4D97-AF65-F5344CB8AC3E}">
        <p14:creationId xmlns:p14="http://schemas.microsoft.com/office/powerpoint/2010/main" val="426725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5F2B3A-C7A4-DEFC-C376-DC9D53866DB6}"/>
              </a:ext>
            </a:extLst>
          </p:cNvPr>
          <p:cNvSpPr>
            <a:spLocks noGrp="1"/>
          </p:cNvSpPr>
          <p:nvPr>
            <p:ph type="title"/>
          </p:nvPr>
        </p:nvSpPr>
        <p:spPr>
          <a:xfrm>
            <a:off x="1117309" y="170976"/>
            <a:ext cx="2467464" cy="442649"/>
          </a:xfrm>
        </p:spPr>
        <p:txBody>
          <a:bodyPr/>
          <a:lstStyle/>
          <a:p>
            <a:r>
              <a:rPr lang="es-MX" sz="2400" dirty="0"/>
              <a:t>8.0 Operación</a:t>
            </a:r>
          </a:p>
        </p:txBody>
      </p:sp>
      <p:sp>
        <p:nvSpPr>
          <p:cNvPr id="3" name="Marcador de contenido 2">
            <a:extLst>
              <a:ext uri="{FF2B5EF4-FFF2-40B4-BE49-F238E27FC236}">
                <a16:creationId xmlns:a16="http://schemas.microsoft.com/office/drawing/2014/main" id="{1867840E-7AF1-6D43-822B-D657CB2CEE00}"/>
              </a:ext>
            </a:extLst>
          </p:cNvPr>
          <p:cNvSpPr>
            <a:spLocks noGrp="1"/>
          </p:cNvSpPr>
          <p:nvPr>
            <p:ph idx="1"/>
          </p:nvPr>
        </p:nvSpPr>
        <p:spPr>
          <a:xfrm>
            <a:off x="1117309" y="763822"/>
            <a:ext cx="10157354" cy="6094178"/>
          </a:xfrm>
        </p:spPr>
        <p:txBody>
          <a:bodyPr>
            <a:noAutofit/>
          </a:bodyPr>
          <a:lstStyle/>
          <a:p>
            <a:pPr marL="0" indent="0">
              <a:lnSpc>
                <a:spcPct val="110000"/>
              </a:lnSpc>
              <a:buNone/>
            </a:pPr>
            <a:r>
              <a:rPr lang="es-MX" sz="1200" dirty="0"/>
              <a:t>8.1 Planificación y control operacional</a:t>
            </a:r>
          </a:p>
          <a:p>
            <a:pPr marL="0" indent="0">
              <a:lnSpc>
                <a:spcPct val="110000"/>
              </a:lnSpc>
              <a:buNone/>
            </a:pPr>
            <a:r>
              <a:rPr lang="es-MX" sz="1200" dirty="0"/>
              <a:t>La organización debe planificar, implementar, revisar y controlar los procesos necesarios para cumplir los requisitos del sistema de gestión antisoborno y para implementar las acciones determinadas en 6.1, mediante:</a:t>
            </a:r>
          </a:p>
          <a:p>
            <a:pPr marL="457200" indent="-457200">
              <a:lnSpc>
                <a:spcPct val="110000"/>
              </a:lnSpc>
              <a:buAutoNum type="alphaLcParenR"/>
            </a:pPr>
            <a:r>
              <a:rPr lang="es-MX" sz="1200" dirty="0"/>
              <a:t>el establecimiento de criterios para los procesos;</a:t>
            </a:r>
          </a:p>
          <a:p>
            <a:pPr marL="457200" indent="-457200">
              <a:lnSpc>
                <a:spcPct val="110000"/>
              </a:lnSpc>
              <a:buAutoNum type="alphaLcParenR"/>
            </a:pPr>
            <a:r>
              <a:rPr lang="es-MX" sz="1200" dirty="0"/>
              <a:t>la implementación del control de los procesos de acuerdo con los criterios;</a:t>
            </a:r>
          </a:p>
          <a:p>
            <a:pPr marL="457200" indent="-457200">
              <a:lnSpc>
                <a:spcPct val="110000"/>
              </a:lnSpc>
              <a:buAutoNum type="alphaLcParenR"/>
            </a:pPr>
            <a:r>
              <a:rPr lang="es-MX" sz="1200" dirty="0"/>
              <a:t>manteniendo información documentada en la medida necesaria para confiar en que los procesos se han llevado a cabo según lo planificado.</a:t>
            </a:r>
          </a:p>
          <a:p>
            <a:pPr marL="0" indent="0">
              <a:lnSpc>
                <a:spcPct val="110000"/>
              </a:lnSpc>
              <a:buNone/>
            </a:pPr>
            <a:r>
              <a:rPr lang="es-MX" sz="1200" dirty="0"/>
              <a:t>Estos procesos deben incluir los controles específicos mencionados en los apartados 8.2 a 8.10.</a:t>
            </a:r>
          </a:p>
          <a:p>
            <a:pPr marL="0" indent="0">
              <a:lnSpc>
                <a:spcPct val="110000"/>
              </a:lnSpc>
              <a:buNone/>
            </a:pPr>
            <a:r>
              <a:rPr lang="es-MX" sz="1200" dirty="0"/>
              <a:t>La organización debe controlar los cambios planificados y revisar las consecuencias de los cambios no previstos, tomando acciones para mitigar cualquier efecto adverso, según sea necesario</a:t>
            </a:r>
          </a:p>
          <a:p>
            <a:pPr marL="0" indent="0">
              <a:lnSpc>
                <a:spcPct val="110000"/>
              </a:lnSpc>
              <a:buNone/>
            </a:pPr>
            <a:r>
              <a:rPr lang="es-MX" sz="1200" dirty="0"/>
              <a:t>8.2 Debida diligencia</a:t>
            </a:r>
          </a:p>
          <a:p>
            <a:pPr marL="0" indent="0">
              <a:lnSpc>
                <a:spcPct val="110000"/>
              </a:lnSpc>
              <a:buNone/>
            </a:pPr>
            <a:r>
              <a:rPr lang="es-MX" sz="1200" dirty="0"/>
              <a:t>Cuando la evaluación del riesgo de soborno de la organización llevada a cabo en 4.5, ha evaluado más que un riesgo bajo de soborno en relación con:</a:t>
            </a:r>
          </a:p>
          <a:p>
            <a:pPr marL="342900" indent="-342900">
              <a:lnSpc>
                <a:spcPct val="110000"/>
              </a:lnSpc>
              <a:buAutoNum type="alphaLcParenR"/>
            </a:pPr>
            <a:r>
              <a:rPr lang="es-MX" sz="1200" dirty="0"/>
              <a:t>determinadas categorías de transacciones, proyectos o actividades,</a:t>
            </a:r>
          </a:p>
          <a:p>
            <a:pPr marL="342900" indent="-342900">
              <a:lnSpc>
                <a:spcPct val="110000"/>
              </a:lnSpc>
              <a:buAutoNum type="alphaLcParenR"/>
            </a:pPr>
            <a:r>
              <a:rPr lang="es-MX" sz="1200" dirty="0"/>
              <a:t>las relaciones existentes o planificadas con determinadas categorías de socios de negocios; o</a:t>
            </a:r>
          </a:p>
          <a:p>
            <a:pPr marL="342900" indent="-342900">
              <a:lnSpc>
                <a:spcPct val="110000"/>
              </a:lnSpc>
              <a:buAutoNum type="alphaLcParenR"/>
            </a:pPr>
            <a:r>
              <a:rPr lang="es-MX" sz="1200" dirty="0"/>
              <a:t>Categorías específicas del personal en determinadas posiciones (véase 7.2.2.2)</a:t>
            </a:r>
          </a:p>
        </p:txBody>
      </p:sp>
    </p:spTree>
    <p:extLst>
      <p:ext uri="{BB962C8B-B14F-4D97-AF65-F5344CB8AC3E}">
        <p14:creationId xmlns:p14="http://schemas.microsoft.com/office/powerpoint/2010/main" val="254789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23436AE-BE2B-8043-84BC-B0E97A8B1D2E}"/>
              </a:ext>
            </a:extLst>
          </p:cNvPr>
          <p:cNvSpPr>
            <a:spLocks noGrp="1"/>
          </p:cNvSpPr>
          <p:nvPr>
            <p:ph idx="1"/>
          </p:nvPr>
        </p:nvSpPr>
        <p:spPr>
          <a:xfrm>
            <a:off x="1098353" y="302904"/>
            <a:ext cx="10559110" cy="6388290"/>
          </a:xfrm>
        </p:spPr>
        <p:txBody>
          <a:bodyPr>
            <a:noAutofit/>
          </a:bodyPr>
          <a:lstStyle/>
          <a:p>
            <a:pPr marL="0" indent="0" algn="just">
              <a:lnSpc>
                <a:spcPct val="100000"/>
              </a:lnSpc>
              <a:buNone/>
            </a:pPr>
            <a:r>
              <a:rPr lang="es-MX" sz="1200" dirty="0"/>
              <a:t>8.3 Controles financieros</a:t>
            </a:r>
          </a:p>
          <a:p>
            <a:pPr marL="0" indent="0" algn="just">
              <a:lnSpc>
                <a:spcPct val="100000"/>
              </a:lnSpc>
              <a:buNone/>
            </a:pPr>
            <a:r>
              <a:rPr lang="es-MX" sz="1200" dirty="0"/>
              <a:t>La organización debe implementar controles financieros que gestionen el riesgo de soborno</a:t>
            </a:r>
          </a:p>
          <a:p>
            <a:pPr marL="0" indent="0" algn="just">
              <a:lnSpc>
                <a:spcPct val="100000"/>
              </a:lnSpc>
              <a:buNone/>
            </a:pPr>
            <a:r>
              <a:rPr lang="es-MX" sz="1200" dirty="0"/>
              <a:t>NOTA véase el capítulo A.11 para orientación</a:t>
            </a:r>
          </a:p>
          <a:p>
            <a:pPr marL="0" indent="0" algn="just">
              <a:lnSpc>
                <a:spcPct val="100000"/>
              </a:lnSpc>
              <a:buNone/>
            </a:pPr>
            <a:r>
              <a:rPr lang="es-MX" sz="1200" dirty="0"/>
              <a:t>8.4  Controles no financieros </a:t>
            </a:r>
          </a:p>
          <a:p>
            <a:pPr marL="0" indent="0" algn="just">
              <a:lnSpc>
                <a:spcPct val="100000"/>
              </a:lnSpc>
              <a:buNone/>
            </a:pPr>
            <a:r>
              <a:rPr lang="es-MX" sz="1200" dirty="0"/>
              <a:t>La organización debe implementar controles no financieros para gestionar el riego de soborno en áreas tales como compras, operaciones, ventas comercial, recursos humanos, actividades legales y reglamentarias.</a:t>
            </a:r>
          </a:p>
          <a:p>
            <a:pPr marL="0" indent="0" algn="just">
              <a:lnSpc>
                <a:spcPct val="100000"/>
              </a:lnSpc>
              <a:buNone/>
            </a:pPr>
            <a:r>
              <a:rPr lang="es-MX" sz="1200" dirty="0"/>
              <a:t>NOTA 1 cualquier transacción particular, actividad o relación puede ser objeto de controles tanto financieros como no financieros </a:t>
            </a:r>
          </a:p>
          <a:p>
            <a:pPr marL="0" indent="0" algn="just">
              <a:lnSpc>
                <a:spcPct val="100000"/>
              </a:lnSpc>
              <a:buNone/>
            </a:pPr>
            <a:r>
              <a:rPr lang="es-MX" sz="1200" dirty="0"/>
              <a:t>NOTA 2 Véase el capítulo A.12 para orientación</a:t>
            </a:r>
          </a:p>
          <a:p>
            <a:pPr marL="0" indent="0" algn="just">
              <a:lnSpc>
                <a:spcPct val="100000"/>
              </a:lnSpc>
              <a:buNone/>
            </a:pPr>
            <a:r>
              <a:rPr lang="es-MX" sz="1200" dirty="0"/>
              <a:t>8.5 Implementación de controles antisoborno por organizaciones controladas y por socios de negocios</a:t>
            </a:r>
          </a:p>
          <a:p>
            <a:pPr marL="0" indent="0" algn="just">
              <a:lnSpc>
                <a:spcPct val="100000"/>
              </a:lnSpc>
              <a:buNone/>
            </a:pPr>
            <a:r>
              <a:rPr lang="es-MX" sz="1200" dirty="0"/>
              <a:t>8.5.1 La organización debe implementar procedimientos que requieran que todas las demás organizaciones sobre las que tienen control, bien:</a:t>
            </a:r>
          </a:p>
          <a:p>
            <a:pPr marL="228600" indent="-228600" algn="just">
              <a:lnSpc>
                <a:spcPct val="100000"/>
              </a:lnSpc>
              <a:buFont typeface="+mj-lt"/>
              <a:buAutoNum type="alphaLcParenR"/>
            </a:pPr>
            <a:r>
              <a:rPr lang="es-MX" sz="1200" dirty="0"/>
              <a:t>Implementen el sistema de gestión antisoborno de la organización; o bien </a:t>
            </a:r>
          </a:p>
          <a:p>
            <a:pPr marL="228600" indent="-228600" algn="just">
              <a:lnSpc>
                <a:spcPct val="100000"/>
              </a:lnSpc>
              <a:buFont typeface="+mj-lt"/>
              <a:buAutoNum type="alphaLcParenR"/>
            </a:pPr>
            <a:r>
              <a:rPr lang="es-MX" sz="1200" dirty="0"/>
              <a:t>Implementen sus propios controles antisoborno</a:t>
            </a:r>
          </a:p>
          <a:p>
            <a:pPr marL="0" indent="0" algn="just">
              <a:lnSpc>
                <a:spcPct val="100000"/>
              </a:lnSpc>
              <a:buNone/>
            </a:pPr>
            <a:r>
              <a:rPr lang="es-MX" sz="1200" dirty="0"/>
              <a:t>En cada caso, solo en la medida que sea razonable y proporcional, en relación a los riesgos de soborno a los que se enfrentan las organizaciones controladas, teniendo en cuenta la evaluación del riesgo de soborno realizada de conformidad con el apartado 4.5</a:t>
            </a:r>
          </a:p>
          <a:p>
            <a:pPr marL="0" indent="0" algn="just">
              <a:lnSpc>
                <a:spcPct val="100000"/>
              </a:lnSpc>
              <a:buNone/>
            </a:pPr>
            <a:r>
              <a:rPr lang="es-MX" sz="1200" dirty="0"/>
              <a:t>NOTA Una organización tiene control sobre otra organización si controla directa o indirectamente a la gestión de la organización A.13.13</a:t>
            </a:r>
          </a:p>
        </p:txBody>
      </p:sp>
    </p:spTree>
    <p:extLst>
      <p:ext uri="{BB962C8B-B14F-4D97-AF65-F5344CB8AC3E}">
        <p14:creationId xmlns:p14="http://schemas.microsoft.com/office/powerpoint/2010/main" val="3563427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F105BB8-01E8-38A5-5C12-A2E9A08785FF}"/>
              </a:ext>
            </a:extLst>
          </p:cNvPr>
          <p:cNvSpPr>
            <a:spLocks noGrp="1"/>
          </p:cNvSpPr>
          <p:nvPr>
            <p:ph idx="1"/>
          </p:nvPr>
        </p:nvSpPr>
        <p:spPr>
          <a:xfrm>
            <a:off x="1015735" y="365431"/>
            <a:ext cx="10157354" cy="6117860"/>
          </a:xfrm>
        </p:spPr>
        <p:txBody>
          <a:bodyPr>
            <a:noAutofit/>
          </a:bodyPr>
          <a:lstStyle/>
          <a:p>
            <a:pPr marL="0" indent="0" algn="just">
              <a:lnSpc>
                <a:spcPct val="120000"/>
              </a:lnSpc>
              <a:buNone/>
            </a:pPr>
            <a:r>
              <a:rPr lang="es-MX" sz="1100" dirty="0"/>
              <a:t>8.5.2 En relación con los socios de negocios no controlados por la organización para los que la evaluación del riesgo de soborno (véase 4.5) o la debida diligencia (véase 8.2) han identificado más que un riesgo bajo de soborno, y donde los controles antisoborno implementados por los socios de negocios ayudarían a mitigar el riesgo de soborno relevante, la organización debe implementar procedimientos de la siguiente manera:  </a:t>
            </a:r>
          </a:p>
          <a:p>
            <a:pPr marL="457200" indent="-457200" algn="just">
              <a:lnSpc>
                <a:spcPct val="100000"/>
              </a:lnSpc>
              <a:buFont typeface="+mj-lt"/>
              <a:buAutoNum type="arabicPeriod"/>
            </a:pPr>
            <a:r>
              <a:rPr lang="es-MX" sz="1100" dirty="0"/>
              <a:t>Donde sea posible, la organización debe exigir al socio de negocios la implementación de controles antisoborno en relación con la transacción, proyecto o actividad correspondiente o</a:t>
            </a:r>
          </a:p>
          <a:p>
            <a:pPr marL="457200" indent="-457200" algn="just">
              <a:lnSpc>
                <a:spcPct val="100000"/>
              </a:lnSpc>
              <a:buFont typeface="+mj-lt"/>
              <a:buAutoNum type="arabicPeriod"/>
            </a:pPr>
            <a:r>
              <a:rPr lang="es-MX" sz="1100" dirty="0"/>
              <a:t>Donde no es posible exigir al socio de negocios implementar controles antisoborno esto debe, ser un factor que se tome en cuenta al evaluar el riesgo de soborno de la relación con este socio de negocios (véase 4.5 y 8.2), y la forma en que la organización gestionan dichos riesgos</a:t>
            </a:r>
          </a:p>
          <a:p>
            <a:pPr marL="457200" indent="-457200" algn="just">
              <a:lnSpc>
                <a:spcPct val="100000"/>
              </a:lnSpc>
              <a:buFont typeface="+mj-lt"/>
              <a:buAutoNum type="arabicPeriod"/>
            </a:pPr>
            <a:r>
              <a:rPr lang="es-MX" sz="1100" dirty="0"/>
              <a:t>NOTA véase el capítulo A13 para orientación </a:t>
            </a:r>
          </a:p>
          <a:p>
            <a:pPr marL="0" indent="0" algn="just">
              <a:lnSpc>
                <a:spcPct val="120000"/>
              </a:lnSpc>
              <a:buNone/>
            </a:pPr>
            <a:r>
              <a:rPr lang="es-MX" sz="1100" dirty="0"/>
              <a:t>8.6 Compromisos antisoborno</a:t>
            </a:r>
          </a:p>
          <a:p>
            <a:pPr marL="0" indent="0" algn="just">
              <a:lnSpc>
                <a:spcPct val="120000"/>
              </a:lnSpc>
              <a:buNone/>
            </a:pPr>
            <a:r>
              <a:rPr lang="es-MX" sz="1100" dirty="0"/>
              <a:t>Para socios de negocios que representan más que un riesgo de soborno, la organización debe implementar procedimientos que exijan, en la medida de los posible que:</a:t>
            </a:r>
          </a:p>
          <a:p>
            <a:pPr marL="0" indent="0" algn="just">
              <a:lnSpc>
                <a:spcPct val="120000"/>
              </a:lnSpc>
              <a:buNone/>
            </a:pPr>
            <a:r>
              <a:rPr lang="es-MX" sz="1100" dirty="0"/>
              <a:t>Los socios de negocios se comprometan a prevenir el soborno por, o en nombre de, o en beneficio del socio de negocios con la transacción, proyecto, actividad o relación correspondiente;</a:t>
            </a:r>
          </a:p>
          <a:p>
            <a:pPr marL="0" indent="0" algn="just">
              <a:lnSpc>
                <a:spcPct val="120000"/>
              </a:lnSpc>
              <a:buNone/>
            </a:pPr>
            <a:r>
              <a:rPr lang="es-MX" sz="1100" dirty="0"/>
              <a:t>La organización sea capaz de poner fin a la relación con el socio de negocios en el caso de soborno por parte de, en nombre de, o en beneficio del socio de negocios en relación con la transacción proyecto, actividad o relación correspondiente </a:t>
            </a:r>
          </a:p>
          <a:p>
            <a:pPr marL="0" indent="0" algn="just">
              <a:lnSpc>
                <a:spcPct val="120000"/>
              </a:lnSpc>
              <a:buNone/>
            </a:pPr>
            <a:r>
              <a:rPr lang="es-MX" sz="1100" dirty="0"/>
              <a:t>Cuando no sea posible cumplir con los requisitos anteriores, a) o  b), este debe ser un factor a tener en cuenta para evaluar el riesgo de soborno de la relación con este socio de negocios (véase 4.5. Y 8.2), y en la forma en que la organización gestiona dichos riesgos (véase 8.3, 8.4 y 8.5) </a:t>
            </a:r>
          </a:p>
          <a:p>
            <a:pPr marL="0" indent="0" algn="just">
              <a:lnSpc>
                <a:spcPct val="120000"/>
              </a:lnSpc>
              <a:buNone/>
            </a:pPr>
            <a:r>
              <a:rPr lang="es-MX" sz="1100" dirty="0"/>
              <a:t>NOTA véase el capítulo A.15 para orientación</a:t>
            </a:r>
          </a:p>
        </p:txBody>
      </p:sp>
    </p:spTree>
    <p:extLst>
      <p:ext uri="{BB962C8B-B14F-4D97-AF65-F5344CB8AC3E}">
        <p14:creationId xmlns:p14="http://schemas.microsoft.com/office/powerpoint/2010/main" val="966821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CC790D-851D-89CE-49CC-EA20A1976EAB}"/>
              </a:ext>
            </a:extLst>
          </p:cNvPr>
          <p:cNvSpPr>
            <a:spLocks noGrp="1"/>
          </p:cNvSpPr>
          <p:nvPr>
            <p:ph type="title"/>
          </p:nvPr>
        </p:nvSpPr>
        <p:spPr>
          <a:xfrm>
            <a:off x="1117309" y="284708"/>
            <a:ext cx="10157354" cy="454546"/>
          </a:xfrm>
        </p:spPr>
        <p:txBody>
          <a:bodyPr>
            <a:normAutofit/>
          </a:bodyPr>
          <a:lstStyle/>
          <a:p>
            <a:r>
              <a:rPr lang="es-MX" sz="2400" dirty="0"/>
              <a:t>8.7 Regalos, hospitalidad, donaciones y beneficios similares </a:t>
            </a:r>
          </a:p>
        </p:txBody>
      </p:sp>
      <p:sp>
        <p:nvSpPr>
          <p:cNvPr id="3" name="Marcador de contenido 2">
            <a:extLst>
              <a:ext uri="{FF2B5EF4-FFF2-40B4-BE49-F238E27FC236}">
                <a16:creationId xmlns:a16="http://schemas.microsoft.com/office/drawing/2014/main" id="{1CABA085-1EF1-0F26-E4C9-27114405D6F5}"/>
              </a:ext>
            </a:extLst>
          </p:cNvPr>
          <p:cNvSpPr>
            <a:spLocks noGrp="1"/>
          </p:cNvSpPr>
          <p:nvPr>
            <p:ph idx="1"/>
          </p:nvPr>
        </p:nvSpPr>
        <p:spPr>
          <a:xfrm>
            <a:off x="1117309" y="913073"/>
            <a:ext cx="10157354" cy="5205673"/>
          </a:xfrm>
        </p:spPr>
        <p:txBody>
          <a:bodyPr>
            <a:noAutofit/>
          </a:bodyPr>
          <a:lstStyle/>
          <a:p>
            <a:pPr marL="0" indent="0" algn="just">
              <a:lnSpc>
                <a:spcPct val="100000"/>
              </a:lnSpc>
              <a:buNone/>
            </a:pPr>
            <a:r>
              <a:rPr lang="es-MX" sz="1800" dirty="0"/>
              <a:t>La organización debe implementar procedimientos que estén diseñados para prevenir la oferta, el suministro o la aceptación de regalos, hospitalidad, donaciones y beneficios similares, en los que la oferta, el suministro o la aceptación son o razonablemente podrían percibirse como soborno</a:t>
            </a:r>
          </a:p>
          <a:p>
            <a:pPr marL="0" indent="0" algn="just">
              <a:lnSpc>
                <a:spcPct val="100000"/>
              </a:lnSpc>
              <a:buNone/>
            </a:pPr>
            <a:r>
              <a:rPr lang="es-MX" sz="1800" dirty="0"/>
              <a:t>8.8 Gestión de los controles antisoborno inadecuados Cuando la debida diligencia (véase 8.2) realizada en una transacción, proyecto, actividad o relación específica, con un socio de negocios, establece que los riesgos de soborno no pueden ser gestionados por controles antisoborno existentes, y la organización no puede o no desea implementar antisoborno, mejores, adicionales o tomar otras medidas adecuadas (tales como cambiar la naturaleza de la transacción, proyecto, actividad o relación) para permitir a la organización gestionar los riesgos de soborno pertinentes, la organización debe:</a:t>
            </a:r>
          </a:p>
          <a:p>
            <a:pPr marL="0" indent="0" algn="just">
              <a:lnSpc>
                <a:spcPct val="100000"/>
              </a:lnSpc>
              <a:buNone/>
            </a:pPr>
            <a:r>
              <a:rPr lang="es-MX" sz="1800" dirty="0"/>
              <a:t>En el caso de una transacción, proyecto actividad o relación existente, adoptar medidas adecuadas a los riesgos de soborno y la naturaleza de la transacción, proyecto, actividad o relación para terminar, interrumpir, suspender o retirarse de esto tan pronto como sea posible </a:t>
            </a:r>
          </a:p>
          <a:p>
            <a:pPr marL="0" indent="0" algn="just">
              <a:lnSpc>
                <a:spcPct val="100000"/>
              </a:lnSpc>
              <a:buNone/>
            </a:pPr>
            <a:r>
              <a:rPr lang="es-MX" sz="1800" dirty="0"/>
              <a:t>En el caso de una nueva propuesta de transacción, proyecto, actividad o relación, posponer o negarse a continuar con ella</a:t>
            </a:r>
          </a:p>
        </p:txBody>
      </p:sp>
    </p:spTree>
    <p:extLst>
      <p:ext uri="{BB962C8B-B14F-4D97-AF65-F5344CB8AC3E}">
        <p14:creationId xmlns:p14="http://schemas.microsoft.com/office/powerpoint/2010/main" val="132760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AD4DF5-0DFA-465D-F3E9-3BF43C1CED71}"/>
              </a:ext>
            </a:extLst>
          </p:cNvPr>
          <p:cNvSpPr>
            <a:spLocks noGrp="1"/>
          </p:cNvSpPr>
          <p:nvPr>
            <p:ph type="title"/>
          </p:nvPr>
        </p:nvSpPr>
        <p:spPr>
          <a:xfrm>
            <a:off x="1117309" y="149293"/>
            <a:ext cx="5269238" cy="417181"/>
          </a:xfrm>
        </p:spPr>
        <p:txBody>
          <a:bodyPr>
            <a:normAutofit fontScale="90000"/>
          </a:bodyPr>
          <a:lstStyle/>
          <a:p>
            <a:r>
              <a:rPr lang="es-MX" sz="2400" dirty="0"/>
              <a:t>8.9 Planteamiento de inquietudes</a:t>
            </a:r>
          </a:p>
        </p:txBody>
      </p:sp>
      <p:sp>
        <p:nvSpPr>
          <p:cNvPr id="3" name="Marcador de contenido 2">
            <a:extLst>
              <a:ext uri="{FF2B5EF4-FFF2-40B4-BE49-F238E27FC236}">
                <a16:creationId xmlns:a16="http://schemas.microsoft.com/office/drawing/2014/main" id="{B0191D0C-58D2-8991-6F05-7AC6C3BB2452}"/>
              </a:ext>
            </a:extLst>
          </p:cNvPr>
          <p:cNvSpPr>
            <a:spLocks noGrp="1"/>
          </p:cNvSpPr>
          <p:nvPr>
            <p:ph idx="1"/>
          </p:nvPr>
        </p:nvSpPr>
        <p:spPr>
          <a:xfrm>
            <a:off x="1117309" y="846057"/>
            <a:ext cx="10157354" cy="5485669"/>
          </a:xfrm>
        </p:spPr>
        <p:txBody>
          <a:bodyPr>
            <a:noAutofit/>
          </a:bodyPr>
          <a:lstStyle/>
          <a:p>
            <a:pPr marL="0" indent="0">
              <a:lnSpc>
                <a:spcPct val="120000"/>
              </a:lnSpc>
              <a:buNone/>
            </a:pPr>
            <a:r>
              <a:rPr lang="es-MX" sz="1100" dirty="0"/>
              <a:t>La organización debe implementar procedimientos, para:</a:t>
            </a:r>
          </a:p>
          <a:p>
            <a:pPr marL="0" indent="0">
              <a:lnSpc>
                <a:spcPct val="120000"/>
              </a:lnSpc>
              <a:buNone/>
            </a:pPr>
            <a:r>
              <a:rPr lang="es-MX" sz="1100" dirty="0"/>
              <a:t>a) fomentar y facilitar que las personas reporten, de buena fe o sobre la base de una creencia razonable, el intento de soborno, supuesto o real, o cualquier violación o debilidad en el sistema de gestión antisoborno, a la función de cumplimiento antisoborno o al personal apropiado (ya sea directamente o a través de una tercera parte apropiada);</a:t>
            </a:r>
          </a:p>
          <a:p>
            <a:pPr marL="0" indent="0">
              <a:lnSpc>
                <a:spcPct val="120000"/>
              </a:lnSpc>
              <a:buNone/>
            </a:pPr>
            <a:r>
              <a:rPr lang="es-MX" sz="1100" dirty="0"/>
              <a:t>b) salvo en la medida requerida para el avance de una investigación, solicitar que la organización trate los informes de forma confidencial con el fin de proteger la identidad del informante y otras personas que participen o a las que se haga referencia en el informe;</a:t>
            </a:r>
          </a:p>
          <a:p>
            <a:pPr marL="0" indent="0">
              <a:lnSpc>
                <a:spcPct val="120000"/>
              </a:lnSpc>
              <a:buNone/>
            </a:pPr>
            <a:r>
              <a:rPr lang="es-MX" sz="1100" dirty="0"/>
              <a:t>c) permitir la denuncia anónima;</a:t>
            </a:r>
          </a:p>
          <a:p>
            <a:pPr marL="0" indent="0">
              <a:lnSpc>
                <a:spcPct val="120000"/>
              </a:lnSpc>
              <a:buNone/>
            </a:pPr>
            <a:r>
              <a:rPr lang="es-MX" sz="1100" dirty="0"/>
              <a:t>d) prohibir represalias, y proteger a los que realicen el reporte de represalias, después de que ellos, de buena fe o sobre la base de una creencia razonable, hayan planteado o reportado el intento de soborno, supuesto o real o violaciones de la política antisoborno o del sistema de gestión antisoborno; </a:t>
            </a:r>
          </a:p>
          <a:p>
            <a:pPr marL="0" indent="0">
              <a:lnSpc>
                <a:spcPct val="120000"/>
              </a:lnSpc>
              <a:buNone/>
            </a:pPr>
            <a:r>
              <a:rPr lang="es-MX" sz="1100" dirty="0"/>
              <a:t>e) permitir que el personal reciba el asesoramiento de una persona apropiada sobre qué hacer si se enfrentan a un problema o situación que podría involucrar el soborno.La organización debe asegurarse de que todo el personal esté al tanto de los procedimientos de reporte, y que sean capaces de utilizarlos, y tomen conciencia de sus derechos y protecciones de conformidad con los procedimientos.</a:t>
            </a:r>
          </a:p>
          <a:p>
            <a:pPr marL="0" indent="0">
              <a:lnSpc>
                <a:spcPct val="120000"/>
              </a:lnSpc>
              <a:buNone/>
            </a:pPr>
            <a:r>
              <a:rPr lang="es-MX" sz="1100" dirty="0"/>
              <a:t>NOTA 1 Estos procedimientos pueden ser los mismos, o formar parte de los que se utilizan para el reporte de otras cuestiones de interés (por ejemplo, seguridad, negligencia, delito o de otro riesgo grave).</a:t>
            </a:r>
          </a:p>
          <a:p>
            <a:pPr marL="0" indent="0">
              <a:lnSpc>
                <a:spcPct val="120000"/>
              </a:lnSpc>
              <a:buNone/>
            </a:pPr>
            <a:r>
              <a:rPr lang="es-MX" sz="1100" dirty="0"/>
              <a:t>NOTA 2 La organización puede usar un socio de negocios para gestionar el sistema de información en su nombre.</a:t>
            </a:r>
          </a:p>
          <a:p>
            <a:pPr marL="0" indent="0">
              <a:lnSpc>
                <a:spcPct val="120000"/>
              </a:lnSpc>
              <a:buNone/>
            </a:pPr>
            <a:r>
              <a:rPr lang="es-MX" sz="1100" dirty="0"/>
              <a:t>NOTA 3 En algunas jurisdicciones, los requisitos en b) y c) anteriores</a:t>
            </a:r>
          </a:p>
        </p:txBody>
      </p:sp>
    </p:spTree>
    <p:extLst>
      <p:ext uri="{BB962C8B-B14F-4D97-AF65-F5344CB8AC3E}">
        <p14:creationId xmlns:p14="http://schemas.microsoft.com/office/powerpoint/2010/main" val="3527662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ibros 16 x 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9A4E33EC-D715-440E-9062-8AFA4CC9E341}" vid="{0DFBCB81-4ACA-49F1-BA1C-2B43B27F1FC4}"/>
    </a:ext>
  </a:extLst>
</a:theme>
</file>

<file path=ppt/theme/theme2.xml><?xml version="1.0" encoding="utf-8"?>
<a:theme xmlns:a="http://schemas.openxmlformats.org/drawingml/2006/main" name="Tema de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Tema de Offic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Status xmlns="71af3243-3dd4-4a8d-8c0d-dd76da1f02a5">Not started</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7f9b5e87859ce6d7eedbdc6e4e4205c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5e0075ee7624d6a846e01eb6183742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FEDD63-1D7E-4C58-AC87-FD283D97AD1C}">
  <ds:schemaRefs>
    <ds:schemaRef ds:uri="http://schemas.microsoft.com/sharepoint/v3/contenttype/forms"/>
  </ds:schemaRefs>
</ds:datastoreItem>
</file>

<file path=customXml/itemProps2.xml><?xml version="1.0" encoding="utf-8"?>
<ds:datastoreItem xmlns:ds="http://schemas.openxmlformats.org/officeDocument/2006/customXml" ds:itemID="{8594D43E-AB81-4FB8-ABAF-0DE688D065EC}">
  <ds:schemaRefs>
    <ds:schemaRef ds:uri="http://schemas.microsoft.com/office/2006/metadata/properties"/>
    <ds:schemaRef ds:uri="http://www.w3.org/2000/xmlns/"/>
    <ds:schemaRef ds:uri="71af3243-3dd4-4a8d-8c0d-dd76da1f02a5"/>
    <ds:schemaRef ds:uri="http://www.w3.org/2001/XMLSchema-instance"/>
  </ds:schemaRefs>
</ds:datastoreItem>
</file>

<file path=customXml/itemProps3.xml><?xml version="1.0" encoding="utf-8"?>
<ds:datastoreItem xmlns:ds="http://schemas.openxmlformats.org/officeDocument/2006/customXml" ds:itemID="{EF4F8AD8-F3E1-484E-A8DF-628412F9F714}">
  <ds:schemaRefs>
    <ds:schemaRef ds:uri="http://schemas.microsoft.com/office/2006/metadata/contentType"/>
    <ds:schemaRef ds:uri="http://schemas.microsoft.com/office/2006/metadata/properties/metaAttributes"/>
    <ds:schemaRef ds:uri="http://www.w3.org/2000/xmlns/"/>
    <ds:schemaRef ds:uri="http://www.w3.org/2001/XMLSchema"/>
    <ds:schemaRef ds:uri="71af3243-3dd4-4a8d-8c0d-dd76da1f02a5"/>
    <ds:schemaRef ds:uri="16c05727-aa75-4e4a-9b5f-8a80a1165891"/>
  </ds:schemaRefs>
</ds:datastoreItem>
</file>

<file path=docProps/app.xml><?xml version="1.0" encoding="utf-8"?>
<Properties xmlns="http://schemas.openxmlformats.org/officeDocument/2006/extended-properties" xmlns:vt="http://schemas.openxmlformats.org/officeDocument/2006/docPropsVTypes">
  <Template>TF02787940</Template>
  <TotalTime>0</TotalTime>
  <Words>150</Words>
  <Application>Microsoft Office PowerPoint</Application>
  <PresentationFormat>Personalizado</PresentationFormat>
  <Paragraphs>60</Paragraphs>
  <Slides>6</Slides>
  <Notes>0</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Libros 16 x 9</vt:lpstr>
      <vt:lpstr>8 Operación</vt:lpstr>
      <vt:lpstr>8.0 Operación</vt:lpstr>
      <vt:lpstr>Presentación de PowerPoint</vt:lpstr>
      <vt:lpstr>Presentación de PowerPoint</vt:lpstr>
      <vt:lpstr>8.7 Regalos, hospitalidad, donaciones y beneficios similares </vt:lpstr>
      <vt:lpstr>8.9 Planteamiento de inquietudes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ISO 37001:2016</dc:title>
  <dc:creator>Comercial IDPN</dc:creator>
  <cp:lastModifiedBy>Comercial IDPN</cp:lastModifiedBy>
  <cp:revision>5</cp:revision>
  <dcterms:created xsi:type="dcterms:W3CDTF">2024-11-07T04:42:41Z</dcterms:created>
  <dcterms:modified xsi:type="dcterms:W3CDTF">2024-11-11T03:25:40Z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